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19"/>
  </p:notesMasterIdLst>
  <p:handoutMasterIdLst>
    <p:handoutMasterId r:id="rId20"/>
  </p:handoutMasterIdLst>
  <p:sldIdLst>
    <p:sldId id="406" r:id="rId2"/>
    <p:sldId id="423" r:id="rId3"/>
    <p:sldId id="424" r:id="rId4"/>
    <p:sldId id="425" r:id="rId5"/>
    <p:sldId id="410" r:id="rId6"/>
    <p:sldId id="411" r:id="rId7"/>
    <p:sldId id="418" r:id="rId8"/>
    <p:sldId id="419" r:id="rId9"/>
    <p:sldId id="420" r:id="rId10"/>
    <p:sldId id="421" r:id="rId11"/>
    <p:sldId id="422" r:id="rId12"/>
    <p:sldId id="413" r:id="rId13"/>
    <p:sldId id="414" r:id="rId14"/>
    <p:sldId id="415" r:id="rId15"/>
    <p:sldId id="412" r:id="rId16"/>
    <p:sldId id="417" r:id="rId17"/>
    <p:sldId id="409" r:id="rId18"/>
  </p:sldIdLst>
  <p:sldSz cx="9144000" cy="5143500" type="screen16x9"/>
  <p:notesSz cx="6858000" cy="9144000"/>
  <p:defaultTex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p:defaultTextStyle>
  <p:extLst>
    <p:ext uri="{EFAFB233-063F-42B5-8137-9DF3F51BA10A}">
      <p15:sldGuideLst xmlns:p15="http://schemas.microsoft.com/office/powerpoint/2012/main">
        <p15:guide id="1" orient="horz" pos="971" userDrawn="1">
          <p15:clr>
            <a:srgbClr val="A4A3A4"/>
          </p15:clr>
        </p15:guide>
        <p15:guide id="2" pos="283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DA"/>
    <a:srgbClr val="FFBFD0"/>
    <a:srgbClr val="FE20FC"/>
    <a:srgbClr val="FDB813"/>
    <a:srgbClr val="C5F4FF"/>
    <a:srgbClr val="CCFFCC"/>
    <a:srgbClr val="8CC63F"/>
    <a:srgbClr val="DBA5B4"/>
    <a:srgbClr val="FFCC99"/>
    <a:srgbClr val="F19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02" autoAdjust="0"/>
    <p:restoredTop sz="74060" autoAdjust="0"/>
  </p:normalViewPr>
  <p:slideViewPr>
    <p:cSldViewPr snapToGrid="0">
      <p:cViewPr varScale="1">
        <p:scale>
          <a:sx n="87" d="100"/>
          <a:sy n="87" d="100"/>
        </p:scale>
        <p:origin x="2064" y="184"/>
      </p:cViewPr>
      <p:guideLst>
        <p:guide orient="horz" pos="971"/>
        <p:guide pos="283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9099E1-2F6C-1143-9DF8-8ECBCD01D041}" type="datetimeFigureOut">
              <a:rPr lang="en-US" smtClean="0"/>
              <a:pPr/>
              <a:t>3/6/19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454D96-FAC3-2D49-827B-F309FAD9DE71}" type="slidenum">
              <a:rPr lang="en-US" smtClean="0"/>
              <a:pPr/>
              <a:t>‹#›</a:t>
            </a:fld>
            <a:endParaRPr lang="en-US"/>
          </a:p>
        </p:txBody>
      </p:sp>
    </p:spTree>
    <p:extLst>
      <p:ext uri="{BB962C8B-B14F-4D97-AF65-F5344CB8AC3E}">
        <p14:creationId xmlns:p14="http://schemas.microsoft.com/office/powerpoint/2010/main" val="38673761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defRPr sz="1200">
                <a:solidFill>
                  <a:schemeClr val="tx1"/>
                </a:solidFill>
                <a:latin typeface="Arial" charset="0"/>
              </a:defRPr>
            </a:lvl1pPr>
          </a:lstStyle>
          <a:p>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defRPr sz="1200">
                <a:solidFill>
                  <a:schemeClr val="tx1"/>
                </a:solidFill>
                <a:latin typeface="Arial" charset="0"/>
              </a:defRPr>
            </a:lvl1pPr>
          </a:lstStyle>
          <a:p>
            <a:endParaRPr lang="en-US"/>
          </a:p>
        </p:txBody>
      </p:sp>
      <p:sp>
        <p:nvSpPr>
          <p:cNvPr id="819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defRPr sz="1200">
                <a:solidFill>
                  <a:schemeClr val="tx1"/>
                </a:solidFill>
                <a:latin typeface="Arial" charset="0"/>
              </a:defRPr>
            </a:lvl1pPr>
          </a:lstStyle>
          <a:p>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defRPr sz="1200">
                <a:solidFill>
                  <a:schemeClr val="tx1"/>
                </a:solidFill>
                <a:latin typeface="Arial" charset="0"/>
              </a:defRPr>
            </a:lvl1pPr>
          </a:lstStyle>
          <a:p>
            <a:fld id="{05C4898A-41A8-49D6-8E48-9D853EBFDD60}" type="slidenum">
              <a:rPr lang="en-US"/>
              <a:pPr/>
              <a:t>‹#›</a:t>
            </a:fld>
            <a:endParaRPr lang="en-US"/>
          </a:p>
        </p:txBody>
      </p:sp>
    </p:spTree>
    <p:extLst>
      <p:ext uri="{BB962C8B-B14F-4D97-AF65-F5344CB8AC3E}">
        <p14:creationId xmlns:p14="http://schemas.microsoft.com/office/powerpoint/2010/main" val="2620847763"/>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a:t>
            </a:fld>
            <a:endParaRPr lang="en-US"/>
          </a:p>
        </p:txBody>
      </p:sp>
    </p:spTree>
    <p:extLst>
      <p:ext uri="{BB962C8B-B14F-4D97-AF65-F5344CB8AC3E}">
        <p14:creationId xmlns:p14="http://schemas.microsoft.com/office/powerpoint/2010/main" val="1873285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10</a:t>
            </a:fld>
            <a:endParaRPr lang="en-US"/>
          </a:p>
        </p:txBody>
      </p:sp>
    </p:spTree>
    <p:extLst>
      <p:ext uri="{BB962C8B-B14F-4D97-AF65-F5344CB8AC3E}">
        <p14:creationId xmlns:p14="http://schemas.microsoft.com/office/powerpoint/2010/main" val="202060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11</a:t>
            </a:fld>
            <a:endParaRPr lang="en-US"/>
          </a:p>
        </p:txBody>
      </p:sp>
    </p:spTree>
    <p:extLst>
      <p:ext uri="{BB962C8B-B14F-4D97-AF65-F5344CB8AC3E}">
        <p14:creationId xmlns:p14="http://schemas.microsoft.com/office/powerpoint/2010/main" val="281962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12</a:t>
            </a:fld>
            <a:endParaRPr lang="en-US"/>
          </a:p>
        </p:txBody>
      </p:sp>
    </p:spTree>
    <p:extLst>
      <p:ext uri="{BB962C8B-B14F-4D97-AF65-F5344CB8AC3E}">
        <p14:creationId xmlns:p14="http://schemas.microsoft.com/office/powerpoint/2010/main" val="1125231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13</a:t>
            </a:fld>
            <a:endParaRPr lang="en-US"/>
          </a:p>
        </p:txBody>
      </p:sp>
    </p:spTree>
    <p:extLst>
      <p:ext uri="{BB962C8B-B14F-4D97-AF65-F5344CB8AC3E}">
        <p14:creationId xmlns:p14="http://schemas.microsoft.com/office/powerpoint/2010/main" val="417090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14</a:t>
            </a:fld>
            <a:endParaRPr lang="en-US"/>
          </a:p>
        </p:txBody>
      </p:sp>
    </p:spTree>
    <p:extLst>
      <p:ext uri="{BB962C8B-B14F-4D97-AF65-F5344CB8AC3E}">
        <p14:creationId xmlns:p14="http://schemas.microsoft.com/office/powerpoint/2010/main" val="3982662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15</a:t>
            </a:fld>
            <a:endParaRPr lang="en-US"/>
          </a:p>
        </p:txBody>
      </p:sp>
    </p:spTree>
    <p:extLst>
      <p:ext uri="{BB962C8B-B14F-4D97-AF65-F5344CB8AC3E}">
        <p14:creationId xmlns:p14="http://schemas.microsoft.com/office/powerpoint/2010/main" val="3215278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16</a:t>
            </a:fld>
            <a:endParaRPr lang="en-US"/>
          </a:p>
        </p:txBody>
      </p:sp>
    </p:spTree>
    <p:extLst>
      <p:ext uri="{BB962C8B-B14F-4D97-AF65-F5344CB8AC3E}">
        <p14:creationId xmlns:p14="http://schemas.microsoft.com/office/powerpoint/2010/main" val="1892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17</a:t>
            </a:fld>
            <a:endParaRPr lang="en-US"/>
          </a:p>
        </p:txBody>
      </p:sp>
    </p:spTree>
    <p:extLst>
      <p:ext uri="{BB962C8B-B14F-4D97-AF65-F5344CB8AC3E}">
        <p14:creationId xmlns:p14="http://schemas.microsoft.com/office/powerpoint/2010/main" val="1864315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C4898A-41A8-49D6-8E48-9D853EBFDD60}" type="slidenum">
              <a:rPr lang="en-US" smtClean="0"/>
              <a:pPr/>
              <a:t>2</a:t>
            </a:fld>
            <a:endParaRPr lang="en-US"/>
          </a:p>
        </p:txBody>
      </p:sp>
    </p:spTree>
    <p:extLst>
      <p:ext uri="{BB962C8B-B14F-4D97-AF65-F5344CB8AC3E}">
        <p14:creationId xmlns:p14="http://schemas.microsoft.com/office/powerpoint/2010/main" val="244451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C4898A-41A8-49D6-8E48-9D853EBFDD60}" type="slidenum">
              <a:rPr lang="en-US" smtClean="0"/>
              <a:pPr/>
              <a:t>3</a:t>
            </a:fld>
            <a:endParaRPr lang="en-US"/>
          </a:p>
        </p:txBody>
      </p:sp>
    </p:spTree>
    <p:extLst>
      <p:ext uri="{BB962C8B-B14F-4D97-AF65-F5344CB8AC3E}">
        <p14:creationId xmlns:p14="http://schemas.microsoft.com/office/powerpoint/2010/main" val="505888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C4898A-41A8-49D6-8E48-9D853EBFDD60}" type="slidenum">
              <a:rPr lang="en-US" smtClean="0"/>
              <a:pPr/>
              <a:t>4</a:t>
            </a:fld>
            <a:endParaRPr lang="en-US"/>
          </a:p>
        </p:txBody>
      </p:sp>
    </p:spTree>
    <p:extLst>
      <p:ext uri="{BB962C8B-B14F-4D97-AF65-F5344CB8AC3E}">
        <p14:creationId xmlns:p14="http://schemas.microsoft.com/office/powerpoint/2010/main" val="3083893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5</a:t>
            </a:fld>
            <a:endParaRPr lang="en-US"/>
          </a:p>
        </p:txBody>
      </p:sp>
    </p:spTree>
    <p:extLst>
      <p:ext uri="{BB962C8B-B14F-4D97-AF65-F5344CB8AC3E}">
        <p14:creationId xmlns:p14="http://schemas.microsoft.com/office/powerpoint/2010/main" val="2171816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6</a:t>
            </a:fld>
            <a:endParaRPr lang="en-US"/>
          </a:p>
        </p:txBody>
      </p:sp>
    </p:spTree>
    <p:extLst>
      <p:ext uri="{BB962C8B-B14F-4D97-AF65-F5344CB8AC3E}">
        <p14:creationId xmlns:p14="http://schemas.microsoft.com/office/powerpoint/2010/main" val="1914798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7</a:t>
            </a:fld>
            <a:endParaRPr lang="en-US"/>
          </a:p>
        </p:txBody>
      </p:sp>
    </p:spTree>
    <p:extLst>
      <p:ext uri="{BB962C8B-B14F-4D97-AF65-F5344CB8AC3E}">
        <p14:creationId xmlns:p14="http://schemas.microsoft.com/office/powerpoint/2010/main" val="127663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8</a:t>
            </a:fld>
            <a:endParaRPr lang="en-US"/>
          </a:p>
        </p:txBody>
      </p:sp>
    </p:spTree>
    <p:extLst>
      <p:ext uri="{BB962C8B-B14F-4D97-AF65-F5344CB8AC3E}">
        <p14:creationId xmlns:p14="http://schemas.microsoft.com/office/powerpoint/2010/main" val="295123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9</a:t>
            </a:fld>
            <a:endParaRPr lang="en-US"/>
          </a:p>
        </p:txBody>
      </p:sp>
    </p:spTree>
    <p:extLst>
      <p:ext uri="{BB962C8B-B14F-4D97-AF65-F5344CB8AC3E}">
        <p14:creationId xmlns:p14="http://schemas.microsoft.com/office/powerpoint/2010/main" val="1464274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sz="900"/>
            </a:lvl1pPr>
          </a:lstStyle>
          <a:p>
            <a:fld id="{E98947E1-6E9C-4553-A175-053CB8F7220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2">
    <p:bg>
      <p:bgPr>
        <a:solidFill>
          <a:srgbClr val="8CC63F"/>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9144000" cy="3143250"/>
          </a:xfrm>
          <a:prstGeom prst="rect">
            <a:avLst/>
          </a:prstGeom>
          <a:noFill/>
        </p:spPr>
      </p:pic>
      <p:sp>
        <p:nvSpPr>
          <p:cNvPr id="9" name="Title 8"/>
          <p:cNvSpPr>
            <a:spLocks noGrp="1"/>
          </p:cNvSpPr>
          <p:nvPr>
            <p:ph type="title" hasCustomPrompt="1"/>
          </p:nvPr>
        </p:nvSpPr>
        <p:spPr>
          <a:xfrm>
            <a:off x="338328" y="2140527"/>
            <a:ext cx="8503920" cy="623248"/>
          </a:xfrm>
        </p:spPr>
        <p:txBody>
          <a:bodyPr anchor="b" anchorCtr="0"/>
          <a:lstStyle>
            <a:lvl1pPr>
              <a:defRPr sz="4500">
                <a:solidFill>
                  <a:schemeClr val="bg1"/>
                </a:solidFill>
              </a:defRPr>
            </a:lvl1pPr>
          </a:lstStyle>
          <a:p>
            <a:r>
              <a:rPr lang="en-US" dirty="0"/>
              <a:t>Section page</a:t>
            </a:r>
          </a:p>
        </p:txBody>
      </p:sp>
      <p:sp>
        <p:nvSpPr>
          <p:cNvPr id="11" name="Text Placeholder 10"/>
          <p:cNvSpPr>
            <a:spLocks noGrp="1"/>
          </p:cNvSpPr>
          <p:nvPr>
            <p:ph type="body" sz="quarter" idx="10" hasCustomPrompt="1"/>
          </p:nvPr>
        </p:nvSpPr>
        <p:spPr>
          <a:xfrm>
            <a:off x="365760" y="2777490"/>
            <a:ext cx="8476488" cy="253746"/>
          </a:xfrm>
        </p:spPr>
        <p:txBody>
          <a:bodyPr lIns="0" anchor="b" anchorCtr="0"/>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3">
    <p:bg>
      <p:bgPr>
        <a:solidFill>
          <a:srgbClr val="00A6A0"/>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9144000" cy="3143250"/>
          </a:xfrm>
          <a:prstGeom prst="rect">
            <a:avLst/>
          </a:prstGeom>
          <a:noFill/>
        </p:spPr>
      </p:pic>
      <p:sp>
        <p:nvSpPr>
          <p:cNvPr id="9" name="Title 8"/>
          <p:cNvSpPr>
            <a:spLocks noGrp="1"/>
          </p:cNvSpPr>
          <p:nvPr>
            <p:ph type="title" hasCustomPrompt="1"/>
          </p:nvPr>
        </p:nvSpPr>
        <p:spPr>
          <a:xfrm>
            <a:off x="338328" y="2140527"/>
            <a:ext cx="8503920" cy="623248"/>
          </a:xfrm>
        </p:spPr>
        <p:txBody>
          <a:bodyPr anchor="b" anchorCtr="0"/>
          <a:lstStyle>
            <a:lvl1pPr>
              <a:defRPr sz="4500">
                <a:solidFill>
                  <a:schemeClr val="bg1"/>
                </a:solidFill>
              </a:defRPr>
            </a:lvl1pPr>
          </a:lstStyle>
          <a:p>
            <a:r>
              <a:rPr lang="en-US" dirty="0"/>
              <a:t>Section page</a:t>
            </a:r>
          </a:p>
        </p:txBody>
      </p:sp>
      <p:sp>
        <p:nvSpPr>
          <p:cNvPr id="11" name="Text Placeholder 10"/>
          <p:cNvSpPr>
            <a:spLocks noGrp="1"/>
          </p:cNvSpPr>
          <p:nvPr>
            <p:ph type="body" sz="quarter" idx="10" hasCustomPrompt="1"/>
          </p:nvPr>
        </p:nvSpPr>
        <p:spPr>
          <a:xfrm>
            <a:off x="365760" y="2777490"/>
            <a:ext cx="8476488" cy="253746"/>
          </a:xfrm>
        </p:spPr>
        <p:txBody>
          <a:bodyPr lIns="0" anchor="b" anchorCtr="0"/>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4">
    <p:bg>
      <p:bgPr>
        <a:solidFill>
          <a:srgbClr val="FDB813"/>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9144000" cy="3143250"/>
          </a:xfrm>
          <a:prstGeom prst="rect">
            <a:avLst/>
          </a:prstGeom>
          <a:noFill/>
        </p:spPr>
      </p:pic>
      <p:sp>
        <p:nvSpPr>
          <p:cNvPr id="9" name="Title 8"/>
          <p:cNvSpPr>
            <a:spLocks noGrp="1"/>
          </p:cNvSpPr>
          <p:nvPr>
            <p:ph type="title" hasCustomPrompt="1"/>
          </p:nvPr>
        </p:nvSpPr>
        <p:spPr>
          <a:xfrm>
            <a:off x="338328" y="2140527"/>
            <a:ext cx="8503920" cy="623248"/>
          </a:xfrm>
        </p:spPr>
        <p:txBody>
          <a:bodyPr anchor="b" anchorCtr="0"/>
          <a:lstStyle>
            <a:lvl1pPr>
              <a:defRPr sz="4500">
                <a:solidFill>
                  <a:schemeClr val="bg1"/>
                </a:solidFill>
              </a:defRPr>
            </a:lvl1pPr>
          </a:lstStyle>
          <a:p>
            <a:r>
              <a:rPr lang="en-US" dirty="0"/>
              <a:t>Section page</a:t>
            </a:r>
          </a:p>
        </p:txBody>
      </p:sp>
      <p:sp>
        <p:nvSpPr>
          <p:cNvPr id="6" name="Text Placeholder 10"/>
          <p:cNvSpPr>
            <a:spLocks noGrp="1"/>
          </p:cNvSpPr>
          <p:nvPr>
            <p:ph type="body" sz="quarter" idx="10" hasCustomPrompt="1"/>
          </p:nvPr>
        </p:nvSpPr>
        <p:spPr>
          <a:xfrm>
            <a:off x="365760" y="2777490"/>
            <a:ext cx="8476488" cy="253746"/>
          </a:xfrm>
        </p:spPr>
        <p:txBody>
          <a:bodyPr lIns="0" anchor="b" anchorCtr="0"/>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5">
    <p:bg>
      <p:bgPr>
        <a:solidFill>
          <a:srgbClr val="F19027"/>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9144000" cy="3143250"/>
          </a:xfrm>
          <a:prstGeom prst="rect">
            <a:avLst/>
          </a:prstGeom>
          <a:noFill/>
        </p:spPr>
      </p:pic>
      <p:sp>
        <p:nvSpPr>
          <p:cNvPr id="9" name="Title 8"/>
          <p:cNvSpPr>
            <a:spLocks noGrp="1"/>
          </p:cNvSpPr>
          <p:nvPr>
            <p:ph type="title" hasCustomPrompt="1"/>
          </p:nvPr>
        </p:nvSpPr>
        <p:spPr>
          <a:xfrm>
            <a:off x="338328" y="2140527"/>
            <a:ext cx="8503920" cy="623248"/>
          </a:xfrm>
        </p:spPr>
        <p:txBody>
          <a:bodyPr anchor="b" anchorCtr="0"/>
          <a:lstStyle>
            <a:lvl1pPr>
              <a:defRPr sz="4500">
                <a:solidFill>
                  <a:schemeClr val="bg1"/>
                </a:solidFill>
              </a:defRPr>
            </a:lvl1pPr>
          </a:lstStyle>
          <a:p>
            <a:r>
              <a:rPr lang="en-US" dirty="0"/>
              <a:t>Section page</a:t>
            </a:r>
          </a:p>
        </p:txBody>
      </p:sp>
      <p:sp>
        <p:nvSpPr>
          <p:cNvPr id="6" name="Text Placeholder 10"/>
          <p:cNvSpPr>
            <a:spLocks noGrp="1"/>
          </p:cNvSpPr>
          <p:nvPr>
            <p:ph type="body" sz="quarter" idx="10" hasCustomPrompt="1"/>
          </p:nvPr>
        </p:nvSpPr>
        <p:spPr>
          <a:xfrm>
            <a:off x="365760" y="2777490"/>
            <a:ext cx="8476488" cy="253746"/>
          </a:xfrm>
        </p:spPr>
        <p:txBody>
          <a:bodyPr lIns="0" anchor="b" anchorCtr="0"/>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6">
    <p:bg>
      <p:bgPr>
        <a:solidFill>
          <a:srgbClr val="F04E37"/>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9144000" cy="3143250"/>
          </a:xfrm>
          <a:prstGeom prst="rect">
            <a:avLst/>
          </a:prstGeom>
          <a:noFill/>
        </p:spPr>
      </p:pic>
      <p:sp>
        <p:nvSpPr>
          <p:cNvPr id="9" name="Title 8"/>
          <p:cNvSpPr>
            <a:spLocks noGrp="1"/>
          </p:cNvSpPr>
          <p:nvPr>
            <p:ph type="title" hasCustomPrompt="1"/>
          </p:nvPr>
        </p:nvSpPr>
        <p:spPr>
          <a:xfrm>
            <a:off x="338328" y="2140527"/>
            <a:ext cx="8503920" cy="623248"/>
          </a:xfrm>
        </p:spPr>
        <p:txBody>
          <a:bodyPr anchor="b" anchorCtr="0"/>
          <a:lstStyle>
            <a:lvl1pPr>
              <a:defRPr sz="4500">
                <a:solidFill>
                  <a:schemeClr val="bg1"/>
                </a:solidFill>
              </a:defRPr>
            </a:lvl1pPr>
          </a:lstStyle>
          <a:p>
            <a:r>
              <a:rPr lang="en-US" dirty="0"/>
              <a:t>Section page</a:t>
            </a:r>
          </a:p>
        </p:txBody>
      </p:sp>
      <p:sp>
        <p:nvSpPr>
          <p:cNvPr id="6" name="Text Placeholder 10"/>
          <p:cNvSpPr>
            <a:spLocks noGrp="1"/>
          </p:cNvSpPr>
          <p:nvPr>
            <p:ph type="body" sz="quarter" idx="10" hasCustomPrompt="1"/>
          </p:nvPr>
        </p:nvSpPr>
        <p:spPr>
          <a:xfrm>
            <a:off x="365760" y="2777490"/>
            <a:ext cx="8476488" cy="253746"/>
          </a:xfrm>
        </p:spPr>
        <p:txBody>
          <a:bodyPr lIns="0" anchor="b" anchorCtr="0"/>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7">
    <p:bg>
      <p:bgPr>
        <a:solidFill>
          <a:srgbClr val="AB1A86"/>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9144000" cy="3143250"/>
          </a:xfrm>
          <a:prstGeom prst="rect">
            <a:avLst/>
          </a:prstGeom>
          <a:noFill/>
        </p:spPr>
      </p:pic>
      <p:sp>
        <p:nvSpPr>
          <p:cNvPr id="9" name="Title 8"/>
          <p:cNvSpPr>
            <a:spLocks noGrp="1"/>
          </p:cNvSpPr>
          <p:nvPr>
            <p:ph type="title" hasCustomPrompt="1"/>
          </p:nvPr>
        </p:nvSpPr>
        <p:spPr>
          <a:xfrm>
            <a:off x="338328" y="2140527"/>
            <a:ext cx="8503920" cy="623248"/>
          </a:xfrm>
        </p:spPr>
        <p:txBody>
          <a:bodyPr anchor="b" anchorCtr="0"/>
          <a:lstStyle>
            <a:lvl1pPr>
              <a:defRPr sz="4500">
                <a:solidFill>
                  <a:schemeClr val="bg1"/>
                </a:solidFill>
              </a:defRPr>
            </a:lvl1pPr>
          </a:lstStyle>
          <a:p>
            <a:r>
              <a:rPr lang="en-US" dirty="0"/>
              <a:t>Section page</a:t>
            </a:r>
          </a:p>
        </p:txBody>
      </p:sp>
      <p:sp>
        <p:nvSpPr>
          <p:cNvPr id="6" name="Text Placeholder 10"/>
          <p:cNvSpPr>
            <a:spLocks noGrp="1"/>
          </p:cNvSpPr>
          <p:nvPr>
            <p:ph type="body" sz="quarter" idx="10" hasCustomPrompt="1"/>
          </p:nvPr>
        </p:nvSpPr>
        <p:spPr>
          <a:xfrm>
            <a:off x="365760" y="2777490"/>
            <a:ext cx="8476488" cy="253746"/>
          </a:xfrm>
        </p:spPr>
        <p:txBody>
          <a:bodyPr lIns="0" anchor="b" anchorCtr="0"/>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of contents/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8613" y="219076"/>
            <a:ext cx="8686800" cy="387798"/>
          </a:xfrm>
        </p:spPr>
        <p:txBody>
          <a:bodyPr/>
          <a:lstStyle>
            <a:lvl1pPr marL="0" marR="0" indent="0" algn="l" defTabSz="914377" rtl="0" eaLnBrk="1" fontAlgn="base" latinLnBrk="0" hangingPunct="1">
              <a:lnSpc>
                <a:spcPct val="90000"/>
              </a:lnSpc>
              <a:spcBef>
                <a:spcPct val="0"/>
              </a:spcBef>
              <a:spcAft>
                <a:spcPct val="0"/>
              </a:spcAft>
              <a:buClrTx/>
              <a:buSzTx/>
              <a:buFontTx/>
              <a:buNone/>
              <a:tabLst/>
              <a:defRPr/>
            </a:lvl1pPr>
          </a:lstStyle>
          <a:p>
            <a:r>
              <a:rPr lang="en-US" dirty="0"/>
              <a:t>Table of contents/Agenda template</a:t>
            </a:r>
          </a:p>
        </p:txBody>
      </p:sp>
      <p:sp>
        <p:nvSpPr>
          <p:cNvPr id="3" name="Slide Number Placeholder 2"/>
          <p:cNvSpPr>
            <a:spLocks noGrp="1"/>
          </p:cNvSpPr>
          <p:nvPr>
            <p:ph type="sldNum" sz="quarter" idx="10"/>
          </p:nvPr>
        </p:nvSpPr>
        <p:spPr/>
        <p:txBody>
          <a:bodyPr/>
          <a:lstStyle>
            <a:lvl1pPr>
              <a:defRPr sz="900"/>
            </a:lvl1pPr>
          </a:lstStyle>
          <a:p>
            <a:fld id="{92EDDE8C-FCD3-47EF-B8D4-5308179AEE2C}" type="slidenum">
              <a:rPr lang="en-US" smtClean="0"/>
              <a:pPr/>
              <a:t>‹#›</a:t>
            </a:fld>
            <a:endParaRPr lang="en-US" dirty="0"/>
          </a:p>
        </p:txBody>
      </p:sp>
      <p:sp>
        <p:nvSpPr>
          <p:cNvPr id="8" name="Text Placeholder 6"/>
          <p:cNvSpPr>
            <a:spLocks noGrp="1"/>
          </p:cNvSpPr>
          <p:nvPr>
            <p:ph type="body" sz="quarter" idx="12" hasCustomPrompt="1"/>
          </p:nvPr>
        </p:nvSpPr>
        <p:spPr>
          <a:xfrm>
            <a:off x="3163826" y="1371600"/>
            <a:ext cx="5687845" cy="3086100"/>
          </a:xfrm>
        </p:spPr>
        <p:txBody>
          <a:bodyPr lIns="0" tIns="91440" bIns="0"/>
          <a:lstStyle>
            <a:lvl1pPr marL="0" indent="0">
              <a:lnSpc>
                <a:spcPts val="1300"/>
              </a:lnSpc>
              <a:spcBef>
                <a:spcPts val="1080"/>
              </a:spcBef>
              <a:buNone/>
              <a:defRPr sz="1200"/>
            </a:lvl1pPr>
          </a:lstStyle>
          <a:p>
            <a:pPr lvl="0"/>
            <a:r>
              <a:rPr lang="en-US" dirty="0"/>
              <a:t>Note that the contents/agenda items are written in sentence case</a:t>
            </a:r>
          </a:p>
          <a:p>
            <a:pPr lvl="0"/>
            <a:r>
              <a:rPr lang="en-US" dirty="0"/>
              <a:t>Title the page “Table of contents” if the document is meant to be read or is a “leave behind.” Use “Agenda” if the document will be presented formally</a:t>
            </a:r>
          </a:p>
          <a:p>
            <a:pPr lvl="0"/>
            <a:r>
              <a:rPr lang="en-US" dirty="0"/>
              <a:t>This page should appear at the beginning of each section, with the highlighted section appearing in blue and bold</a:t>
            </a:r>
          </a:p>
        </p:txBody>
      </p:sp>
      <p:sp>
        <p:nvSpPr>
          <p:cNvPr id="13" name="Text Placeholder 12"/>
          <p:cNvSpPr>
            <a:spLocks noGrp="1"/>
          </p:cNvSpPr>
          <p:nvPr>
            <p:ph type="body" sz="quarter" idx="13" hasCustomPrompt="1"/>
          </p:nvPr>
        </p:nvSpPr>
        <p:spPr>
          <a:xfrm>
            <a:off x="329184" y="1371600"/>
            <a:ext cx="2743200" cy="3086100"/>
          </a:xfrm>
        </p:spPr>
        <p:txBody>
          <a:bodyPr/>
          <a:lstStyle>
            <a:lvl1pPr marL="0" indent="0">
              <a:buNone/>
              <a:defRPr sz="1800"/>
            </a:lvl1pPr>
          </a:lstStyle>
          <a:p>
            <a:pPr lvl="0"/>
            <a:r>
              <a:rPr lang="en-US" dirty="0"/>
              <a:t>Content heading</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9144000" cy="5143500"/>
          </a:xfrm>
        </p:spPr>
        <p:txBody>
          <a:bodyPr tIns="914400" anchor="ctr" anchorCtr="0"/>
          <a:lstStyle>
            <a:lvl1pPr algn="ctr">
              <a:buNone/>
              <a:defRPr/>
            </a:lvl1pPr>
          </a:lstStyle>
          <a:p>
            <a:endParaRPr lang="en-US" dirty="0"/>
          </a:p>
        </p:txBody>
      </p:sp>
      <p:sp>
        <p:nvSpPr>
          <p:cNvPr id="2" name="Title 1"/>
          <p:cNvSpPr>
            <a:spLocks noGrp="1"/>
          </p:cNvSpPr>
          <p:nvPr>
            <p:ph type="title" hasCustomPrompt="1"/>
          </p:nvPr>
        </p:nvSpPr>
        <p:spPr>
          <a:xfrm>
            <a:off x="328613" y="4080511"/>
            <a:ext cx="8503920" cy="387798"/>
          </a:xfrm>
        </p:spPr>
        <p:txBody>
          <a:bodyPr/>
          <a:lstStyle>
            <a:lvl1pPr>
              <a:defRPr>
                <a:solidFill>
                  <a:srgbClr val="FDB813"/>
                </a:solidFill>
              </a:defRPr>
            </a:lvl1pPr>
          </a:lstStyle>
          <a:p>
            <a:r>
              <a:rPr lang="en-US" dirty="0"/>
              <a:t>Full bleed images preferred</a:t>
            </a:r>
          </a:p>
        </p:txBody>
      </p:sp>
      <p:sp>
        <p:nvSpPr>
          <p:cNvPr id="8" name="Text Placeholder 7"/>
          <p:cNvSpPr>
            <a:spLocks noGrp="1"/>
          </p:cNvSpPr>
          <p:nvPr>
            <p:ph type="body" sz="quarter" idx="10" hasCustomPrompt="1"/>
          </p:nvPr>
        </p:nvSpPr>
        <p:spPr>
          <a:xfrm>
            <a:off x="329184" y="4491990"/>
            <a:ext cx="8503920" cy="548640"/>
          </a:xfrm>
        </p:spPr>
        <p:txBody>
          <a:bodyPr/>
          <a:lstStyle>
            <a:lvl1pPr marL="0" indent="0">
              <a:buNone/>
              <a:defRPr lang="en-US" sz="1600" kern="1200" dirty="0" smtClean="0">
                <a:solidFill>
                  <a:srgbClr val="6D6E70"/>
                </a:solidFill>
                <a:latin typeface="Arial" pitchFamily="34" charset="0"/>
                <a:ea typeface="+mn-ea"/>
                <a:cs typeface="Arial" pitchFamily="34" charset="0"/>
              </a:defRPr>
            </a:lvl1pPr>
          </a:lstStyle>
          <a:p>
            <a:pPr marL="0" lvl="0" indent="0" algn="l" rtl="0" fontAlgn="base">
              <a:spcBef>
                <a:spcPct val="50000"/>
              </a:spcBef>
              <a:spcAft>
                <a:spcPct val="0"/>
              </a:spcAft>
              <a:buClr>
                <a:srgbClr val="6D6E70"/>
              </a:buClr>
              <a:buSzPct val="90000"/>
              <a:buFont typeface="Wingdings" pitchFamily="2" charset="2"/>
              <a:buNone/>
            </a:pPr>
            <a:r>
              <a:rPr lang="en-US" dirty="0"/>
              <a:t>Text over top of full bleed images would be in white or a color from the color palette that would offer good contrast. Also, colored text in Arial Bold would have greater impact.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Sided Bleed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0"/>
            <a:ext cx="9144000" cy="3394710"/>
          </a:xfrm>
        </p:spPr>
        <p:txBody>
          <a:bodyPr tIns="914400" anchor="ctr" anchorCtr="0"/>
          <a:lstStyle>
            <a:lvl1pPr algn="ctr">
              <a:buNone/>
              <a:defRPr/>
            </a:lvl1pPr>
          </a:lstStyle>
          <a:p>
            <a:endParaRPr lang="en-US"/>
          </a:p>
        </p:txBody>
      </p:sp>
      <p:sp>
        <p:nvSpPr>
          <p:cNvPr id="2" name="Title 1"/>
          <p:cNvSpPr>
            <a:spLocks noGrp="1"/>
          </p:cNvSpPr>
          <p:nvPr>
            <p:ph type="title" hasCustomPrompt="1"/>
          </p:nvPr>
        </p:nvSpPr>
        <p:spPr>
          <a:xfrm>
            <a:off x="365760" y="3943352"/>
            <a:ext cx="8503920" cy="221599"/>
          </a:xfrm>
        </p:spPr>
        <p:txBody>
          <a:bodyPr/>
          <a:lstStyle>
            <a:lvl1pPr>
              <a:defRPr sz="1600">
                <a:solidFill>
                  <a:srgbClr val="00B0DA"/>
                </a:solidFill>
              </a:defRPr>
            </a:lvl1pPr>
          </a:lstStyle>
          <a:p>
            <a:r>
              <a:rPr lang="en-US" dirty="0"/>
              <a:t>Images also have more impact if they can bleed 3 sides</a:t>
            </a:r>
          </a:p>
        </p:txBody>
      </p:sp>
      <p:sp>
        <p:nvSpPr>
          <p:cNvPr id="6" name="Text Placeholder 5"/>
          <p:cNvSpPr>
            <a:spLocks noGrp="1"/>
          </p:cNvSpPr>
          <p:nvPr>
            <p:ph type="body" sz="quarter" idx="10" hasCustomPrompt="1"/>
          </p:nvPr>
        </p:nvSpPr>
        <p:spPr>
          <a:xfrm>
            <a:off x="365760" y="4149090"/>
            <a:ext cx="7315200" cy="685800"/>
          </a:xfrm>
        </p:spPr>
        <p:txBody>
          <a:bodyPr/>
          <a:lstStyle>
            <a:lvl1pPr marL="0" indent="0">
              <a:buNone/>
              <a:defRPr kern="1200">
                <a:solidFill>
                  <a:srgbClr val="6D6E70"/>
                </a:solidFill>
              </a:defRPr>
            </a:lvl1pPr>
          </a:lstStyle>
          <a:p>
            <a:pPr lvl="0"/>
            <a:r>
              <a:rPr lang="en-US" dirty="0"/>
              <a:t>Text under partial bleed images would be in 70% black or a color from the color palette. Also, colored text in Arial Bold would have greater impact. </a:t>
            </a:r>
          </a:p>
        </p:txBody>
      </p:sp>
      <p:sp>
        <p:nvSpPr>
          <p:cNvPr id="7" name="Slide Number Placeholder 6"/>
          <p:cNvSpPr>
            <a:spLocks noGrp="1"/>
          </p:cNvSpPr>
          <p:nvPr>
            <p:ph type="sldNum" sz="quarter" idx="11"/>
          </p:nvPr>
        </p:nvSpPr>
        <p:spPr/>
        <p:txBody>
          <a:bodyPr/>
          <a:lstStyle>
            <a:lvl1pPr>
              <a:defRPr sz="900"/>
            </a:lvl1pPr>
          </a:lstStyle>
          <a:p>
            <a:fld id="{92EDDE8C-FCD3-47EF-B8D4-5308179AEE2C}" type="slidenum">
              <a:rPr lang="en-US" smtClean="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107996"/>
          </a:xfrm>
        </p:spPr>
        <p:txBody>
          <a:bodyPr/>
          <a:lstStyle>
            <a:lvl1pPr algn="l">
              <a:defRPr sz="4000" b="0" cap="all">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atin typeface="Arial" pitchFamily="34" charset="0"/>
                <a:cs typeface="Arial" pitchFamily="34" charset="0"/>
              </a:defRPr>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en-US" dirty="0"/>
              <a:t>Click to edit Master text styles</a:t>
            </a:r>
          </a:p>
        </p:txBody>
      </p:sp>
      <p:sp>
        <p:nvSpPr>
          <p:cNvPr id="4" name="Slide Number Placeholder 3"/>
          <p:cNvSpPr>
            <a:spLocks noGrp="1"/>
          </p:cNvSpPr>
          <p:nvPr>
            <p:ph type="sldNum" sz="quarter" idx="10"/>
          </p:nvPr>
        </p:nvSpPr>
        <p:spPr/>
        <p:txBody>
          <a:bodyPr/>
          <a:lstStyle>
            <a:lvl1pPr>
              <a:defRPr sz="900"/>
            </a:lvl1pPr>
          </a:lstStyle>
          <a:p>
            <a:fld id="{C56F6E69-880F-4956-8549-CB4C2ABA6493}"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1"/>
            <a:ext cx="9144000" cy="3186113"/>
          </a:xfrm>
          <a:prstGeom prst="rect">
            <a:avLst/>
          </a:prstGeom>
          <a:noFill/>
        </p:spPr>
      </p:pic>
      <p:pic>
        <p:nvPicPr>
          <p:cNvPr id="68654" name="Picture 46" descr="blue-tri-color-logo"/>
          <p:cNvPicPr>
            <a:picLocks noChangeAspect="1" noChangeArrowheads="1"/>
          </p:cNvPicPr>
          <p:nvPr userDrawn="1"/>
        </p:nvPicPr>
        <p:blipFill>
          <a:blip r:embed="rId3"/>
          <a:srcRect/>
          <a:stretch>
            <a:fillRect/>
          </a:stretch>
        </p:blipFill>
        <p:spPr bwMode="auto">
          <a:xfrm>
            <a:off x="8229600" y="4766074"/>
            <a:ext cx="630238" cy="191690"/>
          </a:xfrm>
          <a:prstGeom prst="rect">
            <a:avLst/>
          </a:prstGeom>
          <a:noFill/>
          <a:ln w="9525">
            <a:noFill/>
            <a:miter lim="800000"/>
            <a:headEnd/>
            <a:tailEnd/>
          </a:ln>
        </p:spPr>
      </p:pic>
      <p:sp>
        <p:nvSpPr>
          <p:cNvPr id="6" name="Text Placeholder 5"/>
          <p:cNvSpPr>
            <a:spLocks noGrp="1"/>
          </p:cNvSpPr>
          <p:nvPr>
            <p:ph type="body" sz="quarter" idx="10" hasCustomPrompt="1"/>
          </p:nvPr>
        </p:nvSpPr>
        <p:spPr>
          <a:xfrm>
            <a:off x="338328" y="2777490"/>
            <a:ext cx="8503920"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03920" cy="27432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8" y="2098978"/>
            <a:ext cx="8503920" cy="664797"/>
          </a:xfrm>
        </p:spPr>
        <p:txBody>
          <a:bodyPr anchor="b" anchorCtr="0"/>
          <a:lstStyle>
            <a:lvl1pPr>
              <a:defRPr sz="4800">
                <a:solidFill>
                  <a:srgbClr val="00B0DA"/>
                </a:solidFill>
              </a:defRPr>
            </a:lvl1pPr>
          </a:lstStyle>
          <a:p>
            <a:r>
              <a:rPr lang="en-US" dirty="0"/>
              <a:t>IBM Presentation Title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sz="half" idx="1"/>
          </p:nvPr>
        </p:nvSpPr>
        <p:spPr>
          <a:xfrm>
            <a:off x="328613" y="1370411"/>
            <a:ext cx="4151312" cy="2742009"/>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2328" y="1370411"/>
            <a:ext cx="4151313" cy="2742009"/>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10"/>
          </p:nvPr>
        </p:nvSpPr>
        <p:spPr/>
        <p:txBody>
          <a:bodyPr/>
          <a:lstStyle>
            <a:lvl1pPr>
              <a:defRPr sz="900"/>
            </a:lvl1pPr>
          </a:lstStyle>
          <a:p>
            <a:fld id="{243B09B9-FE11-485D-B193-4DE649C9C9A3}"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387798"/>
          </a:xfrm>
        </p:spPr>
        <p:txBody>
          <a:bodyPr/>
          <a:lstStyle>
            <a:lvl1pPr>
              <a:defRPr>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0">
                <a:latin typeface="Arial" pitchFamily="34" charset="0"/>
                <a:cs typeface="Arial"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0">
                <a:latin typeface="Arial" pitchFamily="34" charset="0"/>
                <a:cs typeface="Arial"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0"/>
          </p:nvPr>
        </p:nvSpPr>
        <p:spPr/>
        <p:txBody>
          <a:bodyPr/>
          <a:lstStyle>
            <a:lvl1pPr>
              <a:defRPr sz="900"/>
            </a:lvl1pPr>
          </a:lstStyle>
          <a:p>
            <a:fld id="{DA39A948-DEA7-4EFA-9130-61B45069BCE3}"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z="900"/>
            </a:lvl1pPr>
          </a:lstStyle>
          <a:p>
            <a:fld id="{6826F9A1-9B46-4608-B497-7E101192DDCD}" type="slidenum">
              <a:rPr lang="en-US" smtClean="0"/>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66289"/>
            <a:ext cx="3008313" cy="553998"/>
          </a:xfrm>
        </p:spPr>
        <p:txBody>
          <a:bodyPr anchor="b"/>
          <a:lstStyle>
            <a:lvl1pPr algn="l">
              <a:defRPr sz="2000" b="0">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atin typeface="Arial" pitchFamily="34" charset="0"/>
                <a:cs typeface="Arial" pitchFamily="34"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 Master text styles</a:t>
            </a:r>
          </a:p>
        </p:txBody>
      </p:sp>
      <p:sp>
        <p:nvSpPr>
          <p:cNvPr id="5" name="Slide Number Placeholder 4"/>
          <p:cNvSpPr>
            <a:spLocks noGrp="1"/>
          </p:cNvSpPr>
          <p:nvPr>
            <p:ph type="sldNum" sz="quarter" idx="10"/>
          </p:nvPr>
        </p:nvSpPr>
        <p:spPr/>
        <p:txBody>
          <a:bodyPr/>
          <a:lstStyle>
            <a:lvl1pPr>
              <a:defRPr sz="900"/>
            </a:lvl1pPr>
          </a:lstStyle>
          <a:p>
            <a:fld id="{6F2D88F4-1BBD-4436-A230-2453F5FE0D1D}" type="slidenum">
              <a:rPr lang="en-US" smtClean="0"/>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420401"/>
            <a:ext cx="5486400" cy="387798"/>
          </a:xfrm>
        </p:spPr>
        <p:txBody>
          <a:bodyPr anchor="b"/>
          <a:lstStyle>
            <a:lvl1pPr algn="l">
              <a:defRPr sz="2800" b="0">
                <a:latin typeface="Arial" pitchFamily="34" charset="0"/>
                <a:cs typeface="Arial" pitchFamily="34" charset="0"/>
              </a:defRPr>
            </a:lvl1pPr>
          </a:lstStyle>
          <a:p>
            <a:r>
              <a:rPr lang="en-US" dirty="0"/>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atin typeface="Arial" pitchFamily="34" charset="0"/>
                <a:cs typeface="Arial" pitchFamily="34"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 Master text styles</a:t>
            </a:r>
          </a:p>
        </p:txBody>
      </p:sp>
      <p:sp>
        <p:nvSpPr>
          <p:cNvPr id="5" name="Slide Number Placeholder 4"/>
          <p:cNvSpPr>
            <a:spLocks noGrp="1"/>
          </p:cNvSpPr>
          <p:nvPr>
            <p:ph type="sldNum" sz="quarter" idx="10"/>
          </p:nvPr>
        </p:nvSpPr>
        <p:spPr/>
        <p:txBody>
          <a:bodyPr/>
          <a:lstStyle>
            <a:lvl1pPr>
              <a:defRPr sz="900">
                <a:latin typeface="Arial" pitchFamily="34" charset="0"/>
                <a:cs typeface="Arial" pitchFamily="34" charset="0"/>
              </a:defRPr>
            </a:lvl1pPr>
          </a:lstStyle>
          <a:p>
            <a:fld id="{24BC8B11-60A6-4B69-B419-B94172AA6415}" type="slidenum">
              <a:rPr lang="en-US" smtClean="0"/>
              <a:pPr/>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sz="900"/>
            </a:lvl1pPr>
          </a:lstStyle>
          <a:p>
            <a:fld id="{42D62209-4EDF-4572-8BE8-285CD08041F0}" type="slidenum">
              <a:rPr lang="en-US" smtClean="0"/>
              <a:pPr/>
              <a:t>‹#›</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39817" y="219075"/>
            <a:ext cx="775597" cy="3893344"/>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328613" y="219075"/>
            <a:ext cx="6362700" cy="389334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sz="900"/>
            </a:lvl1pPr>
          </a:lstStyle>
          <a:p>
            <a:fld id="{01724DF2-28ED-446F-A429-CB9011BDF207}" type="slidenum">
              <a:rPr lang="en-US" smtClean="0"/>
              <a:pPr/>
              <a:t>‹#›</a:t>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385978"/>
            <a:ext cx="6858000" cy="1246495"/>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a:t>Click to edit Master subtitle style</a:t>
            </a:r>
          </a:p>
        </p:txBody>
      </p:sp>
      <p:sp>
        <p:nvSpPr>
          <p:cNvPr id="4" name="Date Placeholder 3"/>
          <p:cNvSpPr>
            <a:spLocks noGrp="1"/>
          </p:cNvSpPr>
          <p:nvPr>
            <p:ph type="dt" sz="half" idx="10"/>
          </p:nvPr>
        </p:nvSpPr>
        <p:spPr>
          <a:xfrm>
            <a:off x="7107556" y="4718304"/>
            <a:ext cx="1809432" cy="201168"/>
          </a:xfrm>
          <a:prstGeom prst="rect">
            <a:avLst/>
          </a:prstGeom>
        </p:spPr>
        <p:txBody>
          <a:bodyPr/>
          <a:lstStyle/>
          <a:p>
            <a:fld id="{B4F4939B-B8E4-4846-BA65-70B7915F55E2}" type="datetimeFigureOut">
              <a:rPr lang="en-US" smtClean="0"/>
              <a:t>3/6/19</a:t>
            </a:fld>
            <a:endParaRPr lang="en-US"/>
          </a:p>
        </p:txBody>
      </p:sp>
      <p:sp>
        <p:nvSpPr>
          <p:cNvPr id="5" name="Footer Placeholder 4"/>
          <p:cNvSpPr>
            <a:spLocks noGrp="1"/>
          </p:cNvSpPr>
          <p:nvPr>
            <p:ph type="ftr" sz="quarter" idx="11"/>
          </p:nvPr>
        </p:nvSpPr>
        <p:spPr>
          <a:xfrm>
            <a:off x="603504" y="4718304"/>
            <a:ext cx="2895600" cy="201168"/>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D187111-942E-A842-BD90-2494608886BD}" type="slidenum">
              <a:rPr lang="en-US" smtClean="0"/>
              <a:t>‹#›</a:t>
            </a:fld>
            <a:endParaRPr lang="en-US"/>
          </a:p>
        </p:txBody>
      </p:sp>
    </p:spTree>
    <p:extLst>
      <p:ext uri="{BB962C8B-B14F-4D97-AF65-F5344CB8AC3E}">
        <p14:creationId xmlns:p14="http://schemas.microsoft.com/office/powerpoint/2010/main" val="1677779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1"/>
            <a:ext cx="9144000" cy="3186113"/>
          </a:xfrm>
          <a:prstGeom prst="rect">
            <a:avLst/>
          </a:prstGeom>
          <a:noFill/>
        </p:spPr>
      </p:pic>
      <p:sp>
        <p:nvSpPr>
          <p:cNvPr id="6" name="Text Placeholder 5"/>
          <p:cNvSpPr>
            <a:spLocks noGrp="1"/>
          </p:cNvSpPr>
          <p:nvPr>
            <p:ph type="body" sz="quarter" idx="10" hasCustomPrompt="1"/>
          </p:nvPr>
        </p:nvSpPr>
        <p:spPr>
          <a:xfrm>
            <a:off x="338328" y="2777490"/>
            <a:ext cx="8503920"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03920" cy="27432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8" y="2098978"/>
            <a:ext cx="8503920" cy="664797"/>
          </a:xfrm>
        </p:spPr>
        <p:txBody>
          <a:bodyPr anchor="b" anchorCtr="0"/>
          <a:lstStyle>
            <a:lvl1pPr>
              <a:defRPr sz="4800">
                <a:solidFill>
                  <a:srgbClr val="8CC63F"/>
                </a:solidFill>
              </a:defRPr>
            </a:lvl1pPr>
          </a:lstStyle>
          <a:p>
            <a:r>
              <a:rPr lang="en-US" dirty="0"/>
              <a:t>IBM Presentation Title</a:t>
            </a:r>
          </a:p>
        </p:txBody>
      </p:sp>
      <p:pic>
        <p:nvPicPr>
          <p:cNvPr id="7" name="Picture 5" descr="green-tri-color-logo"/>
          <p:cNvPicPr>
            <a:picLocks noChangeAspect="1" noChangeArrowheads="1"/>
          </p:cNvPicPr>
          <p:nvPr userDrawn="1"/>
        </p:nvPicPr>
        <p:blipFill>
          <a:blip r:embed="rId3"/>
          <a:srcRect/>
          <a:stretch>
            <a:fillRect/>
          </a:stretch>
        </p:blipFill>
        <p:spPr bwMode="auto">
          <a:xfrm>
            <a:off x="8229600" y="4766074"/>
            <a:ext cx="630238" cy="191690"/>
          </a:xfrm>
          <a:prstGeom prst="rect">
            <a:avLst/>
          </a:prstGeom>
          <a:no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1"/>
            <a:ext cx="9144000" cy="3186113"/>
          </a:xfrm>
          <a:prstGeom prst="rect">
            <a:avLst/>
          </a:prstGeom>
          <a:noFill/>
        </p:spPr>
      </p:pic>
      <p:sp>
        <p:nvSpPr>
          <p:cNvPr id="6" name="Text Placeholder 5"/>
          <p:cNvSpPr>
            <a:spLocks noGrp="1"/>
          </p:cNvSpPr>
          <p:nvPr>
            <p:ph type="body" sz="quarter" idx="10" hasCustomPrompt="1"/>
          </p:nvPr>
        </p:nvSpPr>
        <p:spPr>
          <a:xfrm>
            <a:off x="338328" y="2777490"/>
            <a:ext cx="8503920"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03920" cy="27432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8" y="2098978"/>
            <a:ext cx="8503920" cy="664797"/>
          </a:xfrm>
        </p:spPr>
        <p:txBody>
          <a:bodyPr anchor="b" anchorCtr="0"/>
          <a:lstStyle>
            <a:lvl1pPr>
              <a:defRPr sz="4800">
                <a:solidFill>
                  <a:srgbClr val="00A6A0"/>
                </a:solidFill>
              </a:defRPr>
            </a:lvl1pPr>
          </a:lstStyle>
          <a:p>
            <a:r>
              <a:rPr lang="en-US" dirty="0"/>
              <a:t>IBM Presentation Title</a:t>
            </a:r>
          </a:p>
        </p:txBody>
      </p:sp>
      <p:pic>
        <p:nvPicPr>
          <p:cNvPr id="7" name="Picture 5" descr="teal-tri-color-logo"/>
          <p:cNvPicPr>
            <a:picLocks noChangeAspect="1" noChangeArrowheads="1"/>
          </p:cNvPicPr>
          <p:nvPr userDrawn="1"/>
        </p:nvPicPr>
        <p:blipFill>
          <a:blip r:embed="rId3"/>
          <a:srcRect/>
          <a:stretch>
            <a:fillRect/>
          </a:stretch>
        </p:blipFill>
        <p:spPr bwMode="auto">
          <a:xfrm>
            <a:off x="8229600" y="4766074"/>
            <a:ext cx="630238" cy="191690"/>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1"/>
            <a:ext cx="9144000" cy="3186113"/>
          </a:xfrm>
          <a:prstGeom prst="rect">
            <a:avLst/>
          </a:prstGeom>
          <a:noFill/>
        </p:spPr>
      </p:pic>
      <p:sp>
        <p:nvSpPr>
          <p:cNvPr id="6" name="Text Placeholder 5"/>
          <p:cNvSpPr>
            <a:spLocks noGrp="1"/>
          </p:cNvSpPr>
          <p:nvPr>
            <p:ph type="body" sz="quarter" idx="10" hasCustomPrompt="1"/>
          </p:nvPr>
        </p:nvSpPr>
        <p:spPr>
          <a:xfrm>
            <a:off x="338328" y="2777490"/>
            <a:ext cx="8503920"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03920" cy="27432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8" y="2098978"/>
            <a:ext cx="8503920" cy="664797"/>
          </a:xfrm>
        </p:spPr>
        <p:txBody>
          <a:bodyPr anchor="b" anchorCtr="0"/>
          <a:lstStyle>
            <a:lvl1pPr>
              <a:defRPr sz="4800">
                <a:solidFill>
                  <a:srgbClr val="FDB813"/>
                </a:solidFill>
              </a:defRPr>
            </a:lvl1pPr>
          </a:lstStyle>
          <a:p>
            <a:r>
              <a:rPr lang="en-US" dirty="0"/>
              <a:t>IBM Presentation Title</a:t>
            </a:r>
          </a:p>
        </p:txBody>
      </p:sp>
      <p:pic>
        <p:nvPicPr>
          <p:cNvPr id="7" name="Picture 5" descr="yellow-tri-color-logo"/>
          <p:cNvPicPr>
            <a:picLocks noChangeAspect="1" noChangeArrowheads="1"/>
          </p:cNvPicPr>
          <p:nvPr userDrawn="1"/>
        </p:nvPicPr>
        <p:blipFill>
          <a:blip r:embed="rId3"/>
          <a:srcRect/>
          <a:stretch>
            <a:fillRect/>
          </a:stretch>
        </p:blipFill>
        <p:spPr bwMode="auto">
          <a:xfrm>
            <a:off x="8229600" y="4766073"/>
            <a:ext cx="630936" cy="194372"/>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1"/>
            <a:ext cx="9144000" cy="3186113"/>
          </a:xfrm>
          <a:prstGeom prst="rect">
            <a:avLst/>
          </a:prstGeom>
          <a:noFill/>
        </p:spPr>
      </p:pic>
      <p:sp>
        <p:nvSpPr>
          <p:cNvPr id="6" name="Text Placeholder 5"/>
          <p:cNvSpPr>
            <a:spLocks noGrp="1"/>
          </p:cNvSpPr>
          <p:nvPr>
            <p:ph type="body" sz="quarter" idx="10" hasCustomPrompt="1"/>
          </p:nvPr>
        </p:nvSpPr>
        <p:spPr>
          <a:xfrm>
            <a:off x="338328" y="2777490"/>
            <a:ext cx="8503920"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03920" cy="27432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8" y="2098978"/>
            <a:ext cx="8503920" cy="664797"/>
          </a:xfrm>
        </p:spPr>
        <p:txBody>
          <a:bodyPr anchor="b" anchorCtr="0"/>
          <a:lstStyle>
            <a:lvl1pPr>
              <a:defRPr sz="4800">
                <a:solidFill>
                  <a:srgbClr val="F19027"/>
                </a:solidFill>
              </a:defRPr>
            </a:lvl1pPr>
          </a:lstStyle>
          <a:p>
            <a:r>
              <a:rPr lang="en-US" dirty="0"/>
              <a:t>IBM Presentation Title</a:t>
            </a:r>
          </a:p>
        </p:txBody>
      </p:sp>
      <p:pic>
        <p:nvPicPr>
          <p:cNvPr id="7" name="Picture 5" descr="orange-tri-color-logo"/>
          <p:cNvPicPr>
            <a:picLocks noChangeAspect="1" noChangeArrowheads="1"/>
          </p:cNvPicPr>
          <p:nvPr userDrawn="1"/>
        </p:nvPicPr>
        <p:blipFill>
          <a:blip r:embed="rId3"/>
          <a:srcRect/>
          <a:stretch>
            <a:fillRect/>
          </a:stretch>
        </p:blipFill>
        <p:spPr bwMode="auto">
          <a:xfrm>
            <a:off x="8229600" y="4766074"/>
            <a:ext cx="630238" cy="191690"/>
          </a:xfrm>
          <a:prstGeom prst="rect">
            <a:avLst/>
          </a:prstGeom>
          <a:no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1"/>
            <a:ext cx="9144000" cy="3186113"/>
          </a:xfrm>
          <a:prstGeom prst="rect">
            <a:avLst/>
          </a:prstGeom>
          <a:noFill/>
        </p:spPr>
      </p:pic>
      <p:sp>
        <p:nvSpPr>
          <p:cNvPr id="6" name="Text Placeholder 5"/>
          <p:cNvSpPr>
            <a:spLocks noGrp="1"/>
          </p:cNvSpPr>
          <p:nvPr>
            <p:ph type="body" sz="quarter" idx="10" hasCustomPrompt="1"/>
          </p:nvPr>
        </p:nvSpPr>
        <p:spPr>
          <a:xfrm>
            <a:off x="338328" y="2777490"/>
            <a:ext cx="8503920"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03920" cy="27432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8" y="2098978"/>
            <a:ext cx="8503920" cy="664797"/>
          </a:xfrm>
        </p:spPr>
        <p:txBody>
          <a:bodyPr anchor="b" anchorCtr="0"/>
          <a:lstStyle>
            <a:lvl1pPr>
              <a:defRPr sz="4800">
                <a:solidFill>
                  <a:srgbClr val="F04E37"/>
                </a:solidFill>
              </a:defRPr>
            </a:lvl1pPr>
          </a:lstStyle>
          <a:p>
            <a:r>
              <a:rPr lang="en-US" dirty="0"/>
              <a:t>IBM Presentation Title</a:t>
            </a:r>
          </a:p>
        </p:txBody>
      </p:sp>
      <p:pic>
        <p:nvPicPr>
          <p:cNvPr id="7" name="Picture 5" descr="red-tri-color-logo"/>
          <p:cNvPicPr>
            <a:picLocks noChangeAspect="1" noChangeArrowheads="1"/>
          </p:cNvPicPr>
          <p:nvPr userDrawn="1"/>
        </p:nvPicPr>
        <p:blipFill>
          <a:blip r:embed="rId3"/>
          <a:srcRect/>
          <a:stretch>
            <a:fillRect/>
          </a:stretch>
        </p:blipFill>
        <p:spPr bwMode="auto">
          <a:xfrm>
            <a:off x="8229600" y="4766074"/>
            <a:ext cx="630238" cy="191690"/>
          </a:xfrm>
          <a:prstGeom prst="rect">
            <a:avLst/>
          </a:prstGeom>
          <a:noFill/>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7">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1"/>
            <a:ext cx="9144000" cy="3186113"/>
          </a:xfrm>
          <a:prstGeom prst="rect">
            <a:avLst/>
          </a:prstGeom>
          <a:noFill/>
        </p:spPr>
      </p:pic>
      <p:sp>
        <p:nvSpPr>
          <p:cNvPr id="6" name="Text Placeholder 5"/>
          <p:cNvSpPr>
            <a:spLocks noGrp="1"/>
          </p:cNvSpPr>
          <p:nvPr>
            <p:ph type="body" sz="quarter" idx="10" hasCustomPrompt="1"/>
          </p:nvPr>
        </p:nvSpPr>
        <p:spPr>
          <a:xfrm>
            <a:off x="338328" y="2777490"/>
            <a:ext cx="8503920"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03920" cy="27432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8" y="2098978"/>
            <a:ext cx="8503920" cy="664797"/>
          </a:xfrm>
        </p:spPr>
        <p:txBody>
          <a:bodyPr anchor="b" anchorCtr="0"/>
          <a:lstStyle>
            <a:lvl1pPr>
              <a:defRPr sz="4800">
                <a:solidFill>
                  <a:srgbClr val="AB1A86"/>
                </a:solidFill>
              </a:defRPr>
            </a:lvl1pPr>
          </a:lstStyle>
          <a:p>
            <a:r>
              <a:rPr lang="en-US" dirty="0"/>
              <a:t>IBM Presentation Title</a:t>
            </a:r>
          </a:p>
        </p:txBody>
      </p:sp>
      <p:pic>
        <p:nvPicPr>
          <p:cNvPr id="7" name="Picture 5" descr="purple-tri-color-logo"/>
          <p:cNvPicPr>
            <a:picLocks noChangeAspect="1" noChangeArrowheads="1"/>
          </p:cNvPicPr>
          <p:nvPr userDrawn="1"/>
        </p:nvPicPr>
        <p:blipFill>
          <a:blip r:embed="rId3"/>
          <a:srcRect/>
          <a:stretch>
            <a:fillRect/>
          </a:stretch>
        </p:blipFill>
        <p:spPr bwMode="auto">
          <a:xfrm>
            <a:off x="8229600" y="4766074"/>
            <a:ext cx="630238" cy="191690"/>
          </a:xfrm>
          <a:prstGeom prst="rect">
            <a:avLst/>
          </a:prstGeom>
          <a:noFill/>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1">
    <p:bg>
      <p:bgPr>
        <a:solidFill>
          <a:srgbClr val="00B0DA"/>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9144000" cy="3143250"/>
          </a:xfrm>
          <a:prstGeom prst="rect">
            <a:avLst/>
          </a:prstGeom>
          <a:noFill/>
        </p:spPr>
      </p:pic>
      <p:sp>
        <p:nvSpPr>
          <p:cNvPr id="9" name="Title 8"/>
          <p:cNvSpPr>
            <a:spLocks noGrp="1"/>
          </p:cNvSpPr>
          <p:nvPr>
            <p:ph type="title" hasCustomPrompt="1"/>
          </p:nvPr>
        </p:nvSpPr>
        <p:spPr>
          <a:xfrm>
            <a:off x="338328" y="2140527"/>
            <a:ext cx="8503920" cy="623248"/>
          </a:xfrm>
        </p:spPr>
        <p:txBody>
          <a:bodyPr anchor="b" anchorCtr="0"/>
          <a:lstStyle>
            <a:lvl1pPr>
              <a:defRPr sz="4500">
                <a:solidFill>
                  <a:schemeClr val="bg1"/>
                </a:solidFill>
              </a:defRPr>
            </a:lvl1pPr>
          </a:lstStyle>
          <a:p>
            <a:r>
              <a:rPr lang="en-US" dirty="0"/>
              <a:t>Section page</a:t>
            </a:r>
          </a:p>
        </p:txBody>
      </p:sp>
      <p:sp>
        <p:nvSpPr>
          <p:cNvPr id="11" name="Text Placeholder 10"/>
          <p:cNvSpPr>
            <a:spLocks noGrp="1"/>
          </p:cNvSpPr>
          <p:nvPr>
            <p:ph type="body" sz="quarter" idx="10" hasCustomPrompt="1"/>
          </p:nvPr>
        </p:nvSpPr>
        <p:spPr>
          <a:xfrm>
            <a:off x="365760" y="2777490"/>
            <a:ext cx="8476488" cy="253746"/>
          </a:xfrm>
        </p:spPr>
        <p:txBody>
          <a:bodyPr lIns="0" anchor="b" anchorCtr="0"/>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7" name="Rectangle 3"/>
          <p:cNvSpPr>
            <a:spLocks noGrp="1" noChangeArrowheads="1"/>
          </p:cNvSpPr>
          <p:nvPr>
            <p:ph type="body" idx="1"/>
          </p:nvPr>
        </p:nvSpPr>
        <p:spPr bwMode="auto">
          <a:xfrm>
            <a:off x="328616" y="1370411"/>
            <a:ext cx="8455025" cy="27420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endParaRPr lang="en-US" dirty="0"/>
          </a:p>
          <a:p>
            <a:pPr lvl="4"/>
            <a:endParaRPr lang="en-US" dirty="0"/>
          </a:p>
        </p:txBody>
      </p:sp>
      <p:sp>
        <p:nvSpPr>
          <p:cNvPr id="67597" name="Rectangle 13"/>
          <p:cNvSpPr>
            <a:spLocks noGrp="1" noChangeArrowheads="1"/>
          </p:cNvSpPr>
          <p:nvPr>
            <p:ph type="title"/>
          </p:nvPr>
        </p:nvSpPr>
        <p:spPr bwMode="auto">
          <a:xfrm>
            <a:off x="328613" y="219077"/>
            <a:ext cx="8686800" cy="38779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a:t>Click to edit Master title style</a:t>
            </a:r>
          </a:p>
        </p:txBody>
      </p:sp>
      <p:sp>
        <p:nvSpPr>
          <p:cNvPr id="67636" name="Rectangle 52"/>
          <p:cNvSpPr>
            <a:spLocks noGrp="1" noChangeArrowheads="1"/>
          </p:cNvSpPr>
          <p:nvPr>
            <p:ph type="sldNum" sz="quarter" idx="4"/>
          </p:nvPr>
        </p:nvSpPr>
        <p:spPr bwMode="auto">
          <a:xfrm>
            <a:off x="328616" y="4893469"/>
            <a:ext cx="2124075" cy="171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100000"/>
              </a:lnSpc>
              <a:defRPr sz="900">
                <a:solidFill>
                  <a:srgbClr val="7F7F7F"/>
                </a:solidFill>
                <a:latin typeface="Arial" pitchFamily="34" charset="0"/>
                <a:cs typeface="Arial" pitchFamily="34" charset="0"/>
              </a:defRPr>
            </a:lvl1pPr>
          </a:lstStyle>
          <a:p>
            <a:fld id="{92EDDE8C-FCD3-47EF-B8D4-5308179AEE2C}" type="slidenum">
              <a:rPr lang="en-US" smtClean="0"/>
              <a:pPr/>
              <a:t>‹#›</a:t>
            </a:fld>
            <a:endParaRPr lang="en-US" dirty="0"/>
          </a:p>
        </p:txBody>
      </p:sp>
      <p:pic>
        <p:nvPicPr>
          <p:cNvPr id="67637" name="Picture 53" descr="IBM-logo-50-black"/>
          <p:cNvPicPr>
            <a:picLocks noChangeAspect="1" noChangeArrowheads="1"/>
          </p:cNvPicPr>
          <p:nvPr userDrawn="1"/>
        </p:nvPicPr>
        <p:blipFill>
          <a:blip r:embed="rId29" cstate="print"/>
          <a:srcRect/>
          <a:stretch>
            <a:fillRect/>
          </a:stretch>
        </p:blipFill>
        <p:spPr bwMode="auto">
          <a:xfrm>
            <a:off x="8716963" y="4552951"/>
            <a:ext cx="215900" cy="433388"/>
          </a:xfrm>
          <a:prstGeom prst="rect">
            <a:avLst/>
          </a:prstGeom>
          <a:noFill/>
        </p:spPr>
      </p:pic>
    </p:spTree>
  </p:cSld>
  <p:clrMap bg1="lt1" tx1="dk1" bg2="lt2" tx2="dk2" accent1="accent1" accent2="accent2" accent3="accent3" accent4="accent4" accent5="accent5" accent6="accent6" hlink="hlink" folHlink="folHlink"/>
  <p:sldLayoutIdLst>
    <p:sldLayoutId id="2147483666" r:id="rId1"/>
    <p:sldLayoutId id="2147483653" r:id="rId2"/>
    <p:sldLayoutId id="2147483676" r:id="rId3"/>
    <p:sldLayoutId id="2147483677" r:id="rId4"/>
    <p:sldLayoutId id="2147483678" r:id="rId5"/>
    <p:sldLayoutId id="2147483679" r:id="rId6"/>
    <p:sldLayoutId id="2147483680" r:id="rId7"/>
    <p:sldLayoutId id="2147483681" r:id="rId8"/>
    <p:sldLayoutId id="2147483682" r:id="rId9"/>
    <p:sldLayoutId id="2147483687" r:id="rId10"/>
    <p:sldLayoutId id="2147483688" r:id="rId11"/>
    <p:sldLayoutId id="2147483686" r:id="rId12"/>
    <p:sldLayoutId id="2147483683" r:id="rId13"/>
    <p:sldLayoutId id="2147483684" r:id="rId14"/>
    <p:sldLayoutId id="2147483685" r:id="rId15"/>
    <p:sldLayoutId id="2147483693" r:id="rId16"/>
    <p:sldLayoutId id="2147483690" r:id="rId17"/>
    <p:sldLayoutId id="2147483691" r:id="rId18"/>
    <p:sldLayoutId id="2147483667" r:id="rId19"/>
    <p:sldLayoutId id="2147483668" r:id="rId20"/>
    <p:sldLayoutId id="2147483669" r:id="rId21"/>
    <p:sldLayoutId id="2147483671" r:id="rId22"/>
    <p:sldLayoutId id="2147483672" r:id="rId23"/>
    <p:sldLayoutId id="2147483673" r:id="rId24"/>
    <p:sldLayoutId id="2147483674" r:id="rId25"/>
    <p:sldLayoutId id="2147483675" r:id="rId26"/>
    <p:sldLayoutId id="2147483694" r:id="rId27"/>
  </p:sldLayoutIdLst>
  <p:hf hdr="0" ftr="0" dt="0"/>
  <p:txStyles>
    <p:title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189" algn="l" rtl="0" fontAlgn="base">
        <a:lnSpc>
          <a:spcPct val="90000"/>
        </a:lnSpc>
        <a:spcBef>
          <a:spcPct val="0"/>
        </a:spcBef>
        <a:spcAft>
          <a:spcPct val="0"/>
        </a:spcAft>
        <a:defRPr sz="2800">
          <a:solidFill>
            <a:srgbClr val="191919"/>
          </a:solidFill>
          <a:latin typeface="HelvNeue Light for IBM" pitchFamily="34" charset="0"/>
        </a:defRPr>
      </a:lvl6pPr>
      <a:lvl7pPr marL="914377" algn="l" rtl="0" fontAlgn="base">
        <a:lnSpc>
          <a:spcPct val="90000"/>
        </a:lnSpc>
        <a:spcBef>
          <a:spcPct val="0"/>
        </a:spcBef>
        <a:spcAft>
          <a:spcPct val="0"/>
        </a:spcAft>
        <a:defRPr sz="2800">
          <a:solidFill>
            <a:srgbClr val="191919"/>
          </a:solidFill>
          <a:latin typeface="HelvNeue Light for IBM" pitchFamily="34" charset="0"/>
        </a:defRPr>
      </a:lvl7pPr>
      <a:lvl8pPr marL="1371566" algn="l" rtl="0" fontAlgn="base">
        <a:lnSpc>
          <a:spcPct val="90000"/>
        </a:lnSpc>
        <a:spcBef>
          <a:spcPct val="0"/>
        </a:spcBef>
        <a:spcAft>
          <a:spcPct val="0"/>
        </a:spcAft>
        <a:defRPr sz="2800">
          <a:solidFill>
            <a:srgbClr val="191919"/>
          </a:solidFill>
          <a:latin typeface="HelvNeue Light for IBM" pitchFamily="34" charset="0"/>
        </a:defRPr>
      </a:lvl8pPr>
      <a:lvl9pPr marL="1828754" algn="l" rtl="0" fontAlgn="base">
        <a:lnSpc>
          <a:spcPct val="90000"/>
        </a:lnSpc>
        <a:spcBef>
          <a:spcPct val="0"/>
        </a:spcBef>
        <a:spcAft>
          <a:spcPct val="0"/>
        </a:spcAft>
        <a:defRPr sz="2800">
          <a:solidFill>
            <a:srgbClr val="191919"/>
          </a:solidFill>
          <a:latin typeface="HelvNeue Light for IBM" pitchFamily="34" charset="0"/>
        </a:defRPr>
      </a:lvl9pPr>
    </p:titleStyle>
    <p:bodyStyle>
      <a:lvl1pPr marL="173034" indent="-173034"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75" indent="-163509"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41" indent="-173034"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295" indent="-173034" algn="l" rtl="0" fontAlgn="base">
        <a:spcBef>
          <a:spcPct val="20000"/>
        </a:spcBef>
        <a:spcAft>
          <a:spcPct val="0"/>
        </a:spcAft>
        <a:buClr>
          <a:schemeClr val="bg1"/>
        </a:buClr>
        <a:defRPr sz="1600">
          <a:solidFill>
            <a:schemeClr val="bg1"/>
          </a:solidFill>
          <a:latin typeface="Arial" charset="0"/>
        </a:defRPr>
      </a:lvl4pPr>
      <a:lvl5pPr marL="1539836" indent="-163509" algn="l" rtl="0" fontAlgn="base">
        <a:spcBef>
          <a:spcPct val="20000"/>
        </a:spcBef>
        <a:spcAft>
          <a:spcPct val="0"/>
        </a:spcAft>
        <a:buClr>
          <a:schemeClr val="bg1"/>
        </a:buClr>
        <a:buChar char="»"/>
        <a:defRPr sz="1600">
          <a:solidFill>
            <a:schemeClr val="bg1"/>
          </a:solidFill>
          <a:latin typeface="Arial" charset="0"/>
        </a:defRPr>
      </a:lvl5pPr>
      <a:lvl6pPr marL="1997025" indent="-163509" algn="l" rtl="0" fontAlgn="base">
        <a:spcBef>
          <a:spcPct val="20000"/>
        </a:spcBef>
        <a:spcAft>
          <a:spcPct val="0"/>
        </a:spcAft>
        <a:buClr>
          <a:schemeClr val="bg1"/>
        </a:buClr>
        <a:buChar char="»"/>
        <a:defRPr sz="1600">
          <a:solidFill>
            <a:schemeClr val="bg1"/>
          </a:solidFill>
          <a:latin typeface="Arial" charset="0"/>
        </a:defRPr>
      </a:lvl6pPr>
      <a:lvl7pPr marL="2454213" indent="-163509" algn="l" rtl="0" fontAlgn="base">
        <a:spcBef>
          <a:spcPct val="20000"/>
        </a:spcBef>
        <a:spcAft>
          <a:spcPct val="0"/>
        </a:spcAft>
        <a:buClr>
          <a:schemeClr val="bg1"/>
        </a:buClr>
        <a:buChar char="»"/>
        <a:defRPr sz="1600">
          <a:solidFill>
            <a:schemeClr val="bg1"/>
          </a:solidFill>
          <a:latin typeface="Arial" charset="0"/>
        </a:defRPr>
      </a:lvl7pPr>
      <a:lvl8pPr marL="2911402" indent="-163509" algn="l" rtl="0" fontAlgn="base">
        <a:spcBef>
          <a:spcPct val="20000"/>
        </a:spcBef>
        <a:spcAft>
          <a:spcPct val="0"/>
        </a:spcAft>
        <a:buClr>
          <a:schemeClr val="bg1"/>
        </a:buClr>
        <a:buChar char="»"/>
        <a:defRPr sz="1600">
          <a:solidFill>
            <a:schemeClr val="bg1"/>
          </a:solidFill>
          <a:latin typeface="Arial" charset="0"/>
        </a:defRPr>
      </a:lvl8pPr>
      <a:lvl9pPr marL="3368590" indent="-163509" algn="l" rtl="0" fontAlgn="base">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garyrwilson/Watson-Assistant-101" TargetMode="External"/><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24.jpg"/></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2FE4298-CC65-2940-B408-AB7938F404C8}"/>
              </a:ext>
            </a:extLst>
          </p:cNvPr>
          <p:cNvSpPr txBox="1">
            <a:spLocks/>
          </p:cNvSpPr>
          <p:nvPr/>
        </p:nvSpPr>
        <p:spPr bwMode="auto">
          <a:xfrm>
            <a:off x="1151880" y="438858"/>
            <a:ext cx="6840240" cy="4265783"/>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ctr" rtl="0" fontAlgn="base">
              <a:lnSpc>
                <a:spcPct val="90000"/>
              </a:lnSpc>
              <a:spcBef>
                <a:spcPct val="0"/>
              </a:spcBef>
              <a:spcAft>
                <a:spcPct val="0"/>
              </a:spcAft>
              <a:defRPr sz="45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189" algn="l" rtl="0" fontAlgn="base">
              <a:lnSpc>
                <a:spcPct val="90000"/>
              </a:lnSpc>
              <a:spcBef>
                <a:spcPct val="0"/>
              </a:spcBef>
              <a:spcAft>
                <a:spcPct val="0"/>
              </a:spcAft>
              <a:defRPr sz="2800">
                <a:solidFill>
                  <a:srgbClr val="191919"/>
                </a:solidFill>
                <a:latin typeface="HelvNeue Light for IBM" pitchFamily="34" charset="0"/>
              </a:defRPr>
            </a:lvl6pPr>
            <a:lvl7pPr marL="914377" algn="l" rtl="0" fontAlgn="base">
              <a:lnSpc>
                <a:spcPct val="90000"/>
              </a:lnSpc>
              <a:spcBef>
                <a:spcPct val="0"/>
              </a:spcBef>
              <a:spcAft>
                <a:spcPct val="0"/>
              </a:spcAft>
              <a:defRPr sz="2800">
                <a:solidFill>
                  <a:srgbClr val="191919"/>
                </a:solidFill>
                <a:latin typeface="HelvNeue Light for IBM" pitchFamily="34" charset="0"/>
              </a:defRPr>
            </a:lvl7pPr>
            <a:lvl8pPr marL="1371566" algn="l" rtl="0" fontAlgn="base">
              <a:lnSpc>
                <a:spcPct val="90000"/>
              </a:lnSpc>
              <a:spcBef>
                <a:spcPct val="0"/>
              </a:spcBef>
              <a:spcAft>
                <a:spcPct val="0"/>
              </a:spcAft>
              <a:defRPr sz="2800">
                <a:solidFill>
                  <a:srgbClr val="191919"/>
                </a:solidFill>
                <a:latin typeface="HelvNeue Light for IBM" pitchFamily="34" charset="0"/>
              </a:defRPr>
            </a:lvl8pPr>
            <a:lvl9pPr marL="1828754"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4000" b="1" i="1" kern="0" dirty="0">
                <a:solidFill>
                  <a:schemeClr val="accent6">
                    <a:lumMod val="50000"/>
                  </a:schemeClr>
                </a:solidFill>
                <a:latin typeface="IBM Plex Sans" panose="020B0503050203000203" pitchFamily="34" charset="77"/>
              </a:rPr>
              <a:t>BUILD-YOUR-OWN</a:t>
            </a:r>
          </a:p>
          <a:p>
            <a:r>
              <a:rPr lang="en-US" sz="4000" b="1" i="1" kern="0" dirty="0">
                <a:solidFill>
                  <a:schemeClr val="accent6">
                    <a:lumMod val="50000"/>
                  </a:schemeClr>
                </a:solidFill>
                <a:latin typeface="IBM Plex Sans" panose="020B0503050203000203" pitchFamily="34" charset="77"/>
              </a:rPr>
              <a:t>CHATBOT</a:t>
            </a:r>
          </a:p>
          <a:p>
            <a:endParaRPr lang="en-US" sz="4000" b="1" kern="0" dirty="0">
              <a:solidFill>
                <a:schemeClr val="accent6">
                  <a:lumMod val="50000"/>
                </a:schemeClr>
              </a:solidFill>
              <a:latin typeface="IBM Plex Sans" panose="020B0503050203000203" pitchFamily="34" charset="77"/>
            </a:endParaRPr>
          </a:p>
          <a:p>
            <a:r>
              <a:rPr lang="en-US" sz="4000" b="1" kern="0" dirty="0">
                <a:solidFill>
                  <a:schemeClr val="accent6">
                    <a:lumMod val="50000"/>
                  </a:schemeClr>
                </a:solidFill>
                <a:latin typeface="IBM Plex Sans" panose="020B0503050203000203" pitchFamily="34" charset="77"/>
              </a:rPr>
              <a:t>Watson Assistant 101</a:t>
            </a:r>
          </a:p>
          <a:p>
            <a:r>
              <a:rPr lang="en-US" sz="4000" b="1" i="1" kern="0" dirty="0">
                <a:solidFill>
                  <a:schemeClr val="accent6">
                    <a:lumMod val="50000"/>
                  </a:schemeClr>
                </a:solidFill>
                <a:latin typeface="IBM Plex Sans" panose="020B0503050203000203" pitchFamily="34" charset="77"/>
              </a:rPr>
              <a:t>Labs</a:t>
            </a:r>
            <a:br>
              <a:rPr lang="en-US" sz="4000" b="1" kern="0" dirty="0">
                <a:solidFill>
                  <a:schemeClr val="accent6">
                    <a:lumMod val="50000"/>
                  </a:schemeClr>
                </a:solidFill>
                <a:latin typeface="IBM Plex Sans" panose="020B0503050203000203" pitchFamily="34" charset="77"/>
              </a:rPr>
            </a:br>
            <a:br>
              <a:rPr lang="en-US" sz="4800" b="1" kern="0" dirty="0">
                <a:solidFill>
                  <a:schemeClr val="accent6">
                    <a:lumMod val="50000"/>
                  </a:schemeClr>
                </a:solidFill>
                <a:latin typeface="IBM Plex Sans" panose="020B0503050203000203" pitchFamily="34" charset="77"/>
              </a:rPr>
            </a:br>
            <a:r>
              <a:rPr lang="en-US" sz="2400" b="1" kern="0" dirty="0">
                <a:solidFill>
                  <a:schemeClr val="accent6">
                    <a:lumMod val="50000"/>
                  </a:schemeClr>
                </a:solidFill>
                <a:latin typeface="IBM Plex Sans" panose="020B0503050203000203" pitchFamily="34" charset="77"/>
              </a:rPr>
              <a:t>Gary Wilson</a:t>
            </a:r>
            <a:br>
              <a:rPr lang="en-US" sz="3200" b="1" kern="0" dirty="0">
                <a:solidFill>
                  <a:schemeClr val="accent6">
                    <a:lumMod val="50000"/>
                  </a:schemeClr>
                </a:solidFill>
                <a:latin typeface="IBM Plex Sans" panose="020B0503050203000203" pitchFamily="34" charset="77"/>
              </a:rPr>
            </a:br>
            <a:r>
              <a:rPr lang="en-US" sz="1800" b="1" kern="0" dirty="0">
                <a:solidFill>
                  <a:schemeClr val="accent6">
                    <a:lumMod val="50000"/>
                  </a:schemeClr>
                </a:solidFill>
                <a:latin typeface="IBM Plex Sans" panose="020B0503050203000203" pitchFamily="34" charset="77"/>
              </a:rPr>
              <a:t>CTO &amp; Technical Leader, UKI Commercial Business</a:t>
            </a:r>
            <a:br>
              <a:rPr lang="en-US" sz="1800" b="1" kern="0" dirty="0">
                <a:solidFill>
                  <a:schemeClr val="accent6">
                    <a:lumMod val="50000"/>
                  </a:schemeClr>
                </a:solidFill>
                <a:latin typeface="IBM Plex Sans" panose="020B0503050203000203" pitchFamily="34" charset="77"/>
              </a:rPr>
            </a:br>
            <a:endParaRPr lang="en-US" sz="1800" b="1" kern="0" dirty="0">
              <a:solidFill>
                <a:schemeClr val="accent6">
                  <a:lumMod val="50000"/>
                </a:schemeClr>
              </a:solidFill>
              <a:latin typeface="IBM Plex Sans" panose="020B0503050203000203" pitchFamily="34" charset="77"/>
            </a:endParaRPr>
          </a:p>
        </p:txBody>
      </p:sp>
      <p:pic>
        <p:nvPicPr>
          <p:cNvPr id="11" name="Picture 2" descr="Image result for ibm watson logo">
            <a:extLst>
              <a:ext uri="{FF2B5EF4-FFF2-40B4-BE49-F238E27FC236}">
                <a16:creationId xmlns:a16="http://schemas.microsoft.com/office/drawing/2014/main" id="{88098B53-B3C4-F44D-B08A-58FF15310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436" y="60534"/>
            <a:ext cx="1665453" cy="14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001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57D75334-B64D-AE4B-8B3E-696DDA7EA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20" y="730250"/>
            <a:ext cx="3797300" cy="3683000"/>
          </a:xfrm>
          <a:prstGeom prst="rect">
            <a:avLst/>
          </a:prstGeom>
        </p:spPr>
      </p:pic>
      <p:sp>
        <p:nvSpPr>
          <p:cNvPr id="37" name="Rectangle 36"/>
          <p:cNvSpPr/>
          <p:nvPr/>
        </p:nvSpPr>
        <p:spPr>
          <a:xfrm>
            <a:off x="308746" y="201935"/>
            <a:ext cx="8526335" cy="590931"/>
          </a:xfrm>
          <a:prstGeom prst="rect">
            <a:avLst/>
          </a:prstGeom>
        </p:spPr>
        <p:txBody>
          <a:bodyPr wrap="square">
            <a:spAutoFit/>
          </a:bodyPr>
          <a:lstStyle/>
          <a:p>
            <a:pPr algn="r"/>
            <a:r>
              <a:rPr lang="en-US" sz="3600" b="1" dirty="0">
                <a:solidFill>
                  <a:schemeClr val="tx2"/>
                </a:solidFill>
                <a:latin typeface="IBM Plex Sans" panose="020B0503050203000203" pitchFamily="34" charset="77"/>
                <a:ea typeface="Helvetica Neue" charset="0"/>
                <a:cs typeface="Helvetica Neue" charset="0"/>
              </a:rPr>
              <a:t>Your Chatbot!</a:t>
            </a:r>
            <a:endParaRPr lang="en-US" sz="3600" dirty="0">
              <a:solidFill>
                <a:schemeClr val="tx2"/>
              </a:solidFill>
              <a:latin typeface="IBM Plex Sans" panose="020B0503050203000203" pitchFamily="34" charset="77"/>
            </a:endParaRPr>
          </a:p>
        </p:txBody>
      </p:sp>
      <p:sp>
        <p:nvSpPr>
          <p:cNvPr id="11" name="TextBox 10">
            <a:extLst>
              <a:ext uri="{FF2B5EF4-FFF2-40B4-BE49-F238E27FC236}">
                <a16:creationId xmlns:a16="http://schemas.microsoft.com/office/drawing/2014/main" id="{D033D98B-9A2F-E64E-9C37-2F1C82F260A2}"/>
              </a:ext>
            </a:extLst>
          </p:cNvPr>
          <p:cNvSpPr txBox="1"/>
          <p:nvPr/>
        </p:nvSpPr>
        <p:spPr>
          <a:xfrm>
            <a:off x="5232650" y="1271632"/>
            <a:ext cx="3244799" cy="646331"/>
          </a:xfrm>
          <a:prstGeom prst="rect">
            <a:avLst/>
          </a:prstGeom>
          <a:noFill/>
        </p:spPr>
        <p:txBody>
          <a:bodyPr wrap="none" rtlCol="0">
            <a:spAutoFit/>
          </a:bodyPr>
          <a:lstStyle/>
          <a:p>
            <a:r>
              <a:rPr lang="en-GB" dirty="0"/>
              <a:t>9 – understand user intent</a:t>
            </a:r>
          </a:p>
          <a:p>
            <a:r>
              <a:rPr lang="en-GB" dirty="0"/>
              <a:t>(contract recommendation)</a:t>
            </a:r>
          </a:p>
        </p:txBody>
      </p:sp>
      <p:cxnSp>
        <p:nvCxnSpPr>
          <p:cNvPr id="15" name="Straight Arrow Connector 14">
            <a:extLst>
              <a:ext uri="{FF2B5EF4-FFF2-40B4-BE49-F238E27FC236}">
                <a16:creationId xmlns:a16="http://schemas.microsoft.com/office/drawing/2014/main" id="{0955F5CD-F9B7-D14D-875A-37098BDAD1A1}"/>
              </a:ext>
            </a:extLst>
          </p:cNvPr>
          <p:cNvCxnSpPr>
            <a:cxnSpLocks/>
            <a:stCxn id="11" idx="1"/>
          </p:cNvCxnSpPr>
          <p:nvPr/>
        </p:nvCxnSpPr>
        <p:spPr bwMode="auto">
          <a:xfrm flipH="1" flipV="1">
            <a:off x="3760839" y="1271632"/>
            <a:ext cx="1471811" cy="323166"/>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07346A35-8E51-0743-9675-CB7022E5ACCB}"/>
              </a:ext>
            </a:extLst>
          </p:cNvPr>
          <p:cNvSpPr txBox="1"/>
          <p:nvPr/>
        </p:nvSpPr>
        <p:spPr>
          <a:xfrm>
            <a:off x="5232650" y="3225537"/>
            <a:ext cx="3531736" cy="646331"/>
          </a:xfrm>
          <a:prstGeom prst="rect">
            <a:avLst/>
          </a:prstGeom>
          <a:noFill/>
        </p:spPr>
        <p:txBody>
          <a:bodyPr wrap="none" rtlCol="0">
            <a:spAutoFit/>
          </a:bodyPr>
          <a:lstStyle/>
          <a:p>
            <a:r>
              <a:rPr lang="en-GB" dirty="0"/>
              <a:t>10 – gather multiple pieces of</a:t>
            </a:r>
          </a:p>
          <a:p>
            <a:r>
              <a:rPr lang="en-GB" dirty="0"/>
              <a:t>data to customise response</a:t>
            </a:r>
          </a:p>
        </p:txBody>
      </p:sp>
      <p:cxnSp>
        <p:nvCxnSpPr>
          <p:cNvPr id="19" name="Straight Arrow Connector 18">
            <a:extLst>
              <a:ext uri="{FF2B5EF4-FFF2-40B4-BE49-F238E27FC236}">
                <a16:creationId xmlns:a16="http://schemas.microsoft.com/office/drawing/2014/main" id="{24020C4C-1592-F948-B6E6-8D5606C8C762}"/>
              </a:ext>
            </a:extLst>
          </p:cNvPr>
          <p:cNvCxnSpPr>
            <a:cxnSpLocks/>
            <a:stCxn id="18" idx="1"/>
          </p:cNvCxnSpPr>
          <p:nvPr/>
        </p:nvCxnSpPr>
        <p:spPr bwMode="auto">
          <a:xfrm flipH="1" flipV="1">
            <a:off x="3539613" y="2389239"/>
            <a:ext cx="1693037" cy="1159464"/>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CB70470F-4672-5A4F-B0B3-250E7B9D025D}"/>
              </a:ext>
            </a:extLst>
          </p:cNvPr>
          <p:cNvCxnSpPr>
            <a:cxnSpLocks/>
            <a:stCxn id="18" idx="1"/>
          </p:cNvCxnSpPr>
          <p:nvPr/>
        </p:nvCxnSpPr>
        <p:spPr bwMode="auto">
          <a:xfrm flipH="1">
            <a:off x="3760840" y="3548703"/>
            <a:ext cx="1471810" cy="323165"/>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4319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righ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500"/>
                                        <p:tgtEl>
                                          <p:spTgt spid="18"/>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par>
                                <p:cTn id="21" presetID="22" presetClass="entr" presetSubtype="2"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right)">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76EF3530-AAFF-1040-AE23-A3528F289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51" y="88900"/>
            <a:ext cx="3784600" cy="5054600"/>
          </a:xfrm>
          <a:prstGeom prst="rect">
            <a:avLst/>
          </a:prstGeom>
        </p:spPr>
      </p:pic>
      <p:sp>
        <p:nvSpPr>
          <p:cNvPr id="37" name="Rectangle 36"/>
          <p:cNvSpPr/>
          <p:nvPr/>
        </p:nvSpPr>
        <p:spPr>
          <a:xfrm>
            <a:off x="308746" y="201935"/>
            <a:ext cx="8526335" cy="590931"/>
          </a:xfrm>
          <a:prstGeom prst="rect">
            <a:avLst/>
          </a:prstGeom>
        </p:spPr>
        <p:txBody>
          <a:bodyPr wrap="square">
            <a:spAutoFit/>
          </a:bodyPr>
          <a:lstStyle/>
          <a:p>
            <a:pPr algn="r"/>
            <a:r>
              <a:rPr lang="en-US" sz="3600" b="1" dirty="0">
                <a:solidFill>
                  <a:schemeClr val="tx2"/>
                </a:solidFill>
                <a:latin typeface="IBM Plex Sans" panose="020B0503050203000203" pitchFamily="34" charset="77"/>
                <a:ea typeface="Helvetica Neue" charset="0"/>
                <a:cs typeface="Helvetica Neue" charset="0"/>
              </a:rPr>
              <a:t>Your Chatbot!</a:t>
            </a:r>
            <a:endParaRPr lang="en-US" sz="3600" dirty="0">
              <a:solidFill>
                <a:schemeClr val="tx2"/>
              </a:solidFill>
              <a:latin typeface="IBM Plex Sans" panose="020B0503050203000203" pitchFamily="34" charset="77"/>
            </a:endParaRPr>
          </a:p>
        </p:txBody>
      </p:sp>
      <p:sp>
        <p:nvSpPr>
          <p:cNvPr id="18" name="TextBox 17">
            <a:extLst>
              <a:ext uri="{FF2B5EF4-FFF2-40B4-BE49-F238E27FC236}">
                <a16:creationId xmlns:a16="http://schemas.microsoft.com/office/drawing/2014/main" id="{07346A35-8E51-0743-9675-CB7022E5ACCB}"/>
              </a:ext>
            </a:extLst>
          </p:cNvPr>
          <p:cNvSpPr txBox="1"/>
          <p:nvPr/>
        </p:nvSpPr>
        <p:spPr>
          <a:xfrm>
            <a:off x="5468625" y="2936877"/>
            <a:ext cx="2646878" cy="646331"/>
          </a:xfrm>
          <a:prstGeom prst="rect">
            <a:avLst/>
          </a:prstGeom>
          <a:noFill/>
        </p:spPr>
        <p:txBody>
          <a:bodyPr wrap="none" rtlCol="0">
            <a:spAutoFit/>
          </a:bodyPr>
          <a:lstStyle/>
          <a:p>
            <a:r>
              <a:rPr lang="en-GB" dirty="0"/>
              <a:t>12 – provide contract </a:t>
            </a:r>
          </a:p>
          <a:p>
            <a:r>
              <a:rPr lang="en-GB" dirty="0"/>
              <a:t>recommendation</a:t>
            </a:r>
          </a:p>
        </p:txBody>
      </p:sp>
      <p:cxnSp>
        <p:nvCxnSpPr>
          <p:cNvPr id="19" name="Straight Arrow Connector 18">
            <a:extLst>
              <a:ext uri="{FF2B5EF4-FFF2-40B4-BE49-F238E27FC236}">
                <a16:creationId xmlns:a16="http://schemas.microsoft.com/office/drawing/2014/main" id="{24020C4C-1592-F948-B6E6-8D5606C8C762}"/>
              </a:ext>
            </a:extLst>
          </p:cNvPr>
          <p:cNvCxnSpPr>
            <a:cxnSpLocks/>
            <a:stCxn id="16" idx="1"/>
          </p:cNvCxnSpPr>
          <p:nvPr/>
        </p:nvCxnSpPr>
        <p:spPr bwMode="auto">
          <a:xfrm flipH="1" flipV="1">
            <a:off x="3392129" y="1445875"/>
            <a:ext cx="2076496" cy="303146"/>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20812FD1-CBE0-E244-851A-7FEF10B8B0F0}"/>
              </a:ext>
            </a:extLst>
          </p:cNvPr>
          <p:cNvCxnSpPr>
            <a:cxnSpLocks/>
            <a:stCxn id="18" idx="1"/>
          </p:cNvCxnSpPr>
          <p:nvPr/>
        </p:nvCxnSpPr>
        <p:spPr bwMode="auto">
          <a:xfrm flipH="1" flipV="1">
            <a:off x="3392129" y="2806600"/>
            <a:ext cx="2076496" cy="453443"/>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60EEEAC6-5975-D245-9847-E0EBD7744385}"/>
              </a:ext>
            </a:extLst>
          </p:cNvPr>
          <p:cNvSpPr txBox="1"/>
          <p:nvPr/>
        </p:nvSpPr>
        <p:spPr>
          <a:xfrm>
            <a:off x="5468625" y="1564355"/>
            <a:ext cx="2712794" cy="369332"/>
          </a:xfrm>
          <a:prstGeom prst="rect">
            <a:avLst/>
          </a:prstGeom>
          <a:noFill/>
        </p:spPr>
        <p:txBody>
          <a:bodyPr wrap="none" rtlCol="0">
            <a:spAutoFit/>
          </a:bodyPr>
          <a:lstStyle/>
          <a:p>
            <a:r>
              <a:rPr lang="en-GB" dirty="0"/>
              <a:t>11 – confirm user data</a:t>
            </a:r>
          </a:p>
        </p:txBody>
      </p:sp>
    </p:spTree>
    <p:extLst>
      <p:ext uri="{BB962C8B-B14F-4D97-AF65-F5344CB8AC3E}">
        <p14:creationId xmlns:p14="http://schemas.microsoft.com/office/powerpoint/2010/main" val="358125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500"/>
                                        <p:tgtEl>
                                          <p:spTgt spid="18"/>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right)">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96389" y="157248"/>
            <a:ext cx="8526335" cy="590931"/>
          </a:xfrm>
          <a:prstGeom prst="rect">
            <a:avLst/>
          </a:prstGeom>
        </p:spPr>
        <p:txBody>
          <a:bodyPr wrap="square">
            <a:spAutoFit/>
          </a:bodyPr>
          <a:lstStyle/>
          <a:p>
            <a:pPr algn="ctr"/>
            <a:r>
              <a:rPr lang="en-US" sz="3600" b="1" dirty="0">
                <a:solidFill>
                  <a:schemeClr val="tx2"/>
                </a:solidFill>
                <a:latin typeface="IBM Plex Sans" panose="020B0503050203000203" pitchFamily="34" charset="77"/>
                <a:ea typeface="Helvetica Neue" charset="0"/>
                <a:cs typeface="Helvetica Neue" charset="0"/>
              </a:rPr>
              <a:t>How Does </a:t>
            </a:r>
            <a:r>
              <a:rPr lang="en-US" sz="3600" b="1" i="1" dirty="0">
                <a:solidFill>
                  <a:schemeClr val="tx2"/>
                </a:solidFill>
                <a:latin typeface="IBM Plex Sans" panose="020B0503050203000203" pitchFamily="34" charset="77"/>
                <a:ea typeface="Helvetica Neue" charset="0"/>
                <a:cs typeface="Helvetica Neue" charset="0"/>
              </a:rPr>
              <a:t>Watson Assistant</a:t>
            </a:r>
            <a:r>
              <a:rPr lang="en-US" sz="3600" b="1" dirty="0">
                <a:solidFill>
                  <a:schemeClr val="tx2"/>
                </a:solidFill>
                <a:latin typeface="IBM Plex Sans" panose="020B0503050203000203" pitchFamily="34" charset="77"/>
                <a:ea typeface="Helvetica Neue" charset="0"/>
                <a:cs typeface="Helvetica Neue" charset="0"/>
              </a:rPr>
              <a:t> Work?</a:t>
            </a:r>
            <a:endParaRPr lang="en-US" sz="3600" dirty="0">
              <a:solidFill>
                <a:schemeClr val="tx2"/>
              </a:solidFill>
              <a:latin typeface="IBM Plex Sans" panose="020B0503050203000203" pitchFamily="34" charset="77"/>
            </a:endParaRPr>
          </a:p>
        </p:txBody>
      </p:sp>
      <p:sp>
        <p:nvSpPr>
          <p:cNvPr id="13" name="TextBox 12">
            <a:extLst>
              <a:ext uri="{FF2B5EF4-FFF2-40B4-BE49-F238E27FC236}">
                <a16:creationId xmlns:a16="http://schemas.microsoft.com/office/drawing/2014/main" id="{72692125-B19D-7045-BE83-7D61D1D7A778}"/>
              </a:ext>
            </a:extLst>
          </p:cNvPr>
          <p:cNvSpPr txBox="1"/>
          <p:nvPr/>
        </p:nvSpPr>
        <p:spPr>
          <a:xfrm>
            <a:off x="752921" y="837103"/>
            <a:ext cx="8069803" cy="4031873"/>
          </a:xfrm>
          <a:prstGeom prst="rect">
            <a:avLst/>
          </a:prstGeom>
          <a:noFill/>
        </p:spPr>
        <p:txBody>
          <a:bodyPr wrap="square" rtlCol="0">
            <a:spAutoFit/>
          </a:bodyPr>
          <a:lstStyle/>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b="1" dirty="0">
                <a:latin typeface="IBM Plex Sans" panose="020B0503050203000203" pitchFamily="34" charset="77"/>
              </a:rPr>
              <a:t>Combines:</a:t>
            </a:r>
          </a:p>
          <a:p>
            <a:pPr marL="800100" lvl="1" indent="-342900" fontAlgn="auto">
              <a:lnSpc>
                <a:spcPct val="100000"/>
              </a:lnSpc>
              <a:spcBef>
                <a:spcPts val="0"/>
              </a:spcBef>
              <a:spcAft>
                <a:spcPts val="0"/>
              </a:spcAft>
              <a:buFont typeface="Arial" panose="020B0604020202020204" pitchFamily="34" charset="0"/>
              <a:buChar char="•"/>
              <a:defRPr/>
            </a:pPr>
            <a:r>
              <a:rPr lang="en-US" dirty="0">
                <a:latin typeface="IBM Plex Sans" panose="020B0503050203000203" pitchFamily="34" charset="77"/>
              </a:rPr>
              <a:t>machine learning</a:t>
            </a:r>
          </a:p>
          <a:p>
            <a:pPr marL="800100" lvl="1" indent="-342900" fontAlgn="auto">
              <a:lnSpc>
                <a:spcPct val="100000"/>
              </a:lnSpc>
              <a:spcBef>
                <a:spcPts val="0"/>
              </a:spcBef>
              <a:spcAft>
                <a:spcPts val="0"/>
              </a:spcAft>
              <a:buFont typeface="Arial" panose="020B0604020202020204" pitchFamily="34" charset="0"/>
              <a:buChar char="•"/>
              <a:defRPr/>
            </a:pPr>
            <a:r>
              <a:rPr lang="en-US" dirty="0">
                <a:latin typeface="IBM Plex Sans" panose="020B0503050203000203" pitchFamily="34" charset="77"/>
              </a:rPr>
              <a:t>natural language understanding</a:t>
            </a:r>
          </a:p>
          <a:p>
            <a:pPr marL="800100" lvl="1" indent="-342900" fontAlgn="auto">
              <a:lnSpc>
                <a:spcPct val="100000"/>
              </a:lnSpc>
              <a:spcBef>
                <a:spcPts val="0"/>
              </a:spcBef>
              <a:spcAft>
                <a:spcPts val="0"/>
              </a:spcAft>
              <a:buFont typeface="Arial" panose="020B0604020202020204" pitchFamily="34" charset="0"/>
              <a:buChar char="•"/>
              <a:defRPr/>
            </a:pPr>
            <a:r>
              <a:rPr lang="en-US" dirty="0">
                <a:latin typeface="IBM Plex Sans" panose="020B0503050203000203" pitchFamily="34" charset="77"/>
              </a:rPr>
              <a:t>graphical dialog tools</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dirty="0">
                <a:latin typeface="IBM Plex Sans" panose="020B0503050203000203" pitchFamily="34" charset="77"/>
              </a:rPr>
              <a:t>… to create </a:t>
            </a:r>
            <a:r>
              <a:rPr lang="en-US" b="1" i="1" dirty="0">
                <a:latin typeface="IBM Plex Sans" panose="020B0503050203000203" pitchFamily="34" charset="77"/>
              </a:rPr>
              <a:t>conversation flows </a:t>
            </a:r>
            <a:r>
              <a:rPr lang="en-US" dirty="0">
                <a:latin typeface="IBM Plex Sans" panose="020B0503050203000203" pitchFamily="34" charset="77"/>
              </a:rPr>
              <a:t>between you and your users</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b="1" dirty="0">
                <a:solidFill>
                  <a:srgbClr val="FF0000"/>
                </a:solidFill>
                <a:latin typeface="IBM Plex Sans" panose="020B0503050203000203" pitchFamily="34" charset="77"/>
              </a:rPr>
              <a:t>Basic terms</a:t>
            </a:r>
          </a:p>
          <a:p>
            <a:pPr marL="800100" lvl="1" indent="-342900" fontAlgn="auto">
              <a:lnSpc>
                <a:spcPct val="100000"/>
              </a:lnSpc>
              <a:spcBef>
                <a:spcPts val="0"/>
              </a:spcBef>
              <a:spcAft>
                <a:spcPts val="0"/>
              </a:spcAft>
              <a:buFont typeface="Arial" panose="020B0604020202020204" pitchFamily="34" charset="0"/>
              <a:buChar char="•"/>
              <a:defRPr/>
            </a:pPr>
            <a:r>
              <a:rPr lang="en-US" dirty="0">
                <a:latin typeface="IBM Plex Sans" panose="020B0503050203000203" pitchFamily="34" charset="77"/>
              </a:rPr>
              <a:t>Skill</a:t>
            </a:r>
          </a:p>
          <a:p>
            <a:pPr marL="1257300" lvl="2" indent="-342900" fontAlgn="auto">
              <a:lnSpc>
                <a:spcPct val="100000"/>
              </a:lnSpc>
              <a:spcBef>
                <a:spcPts val="0"/>
              </a:spcBef>
              <a:spcAft>
                <a:spcPts val="0"/>
              </a:spcAft>
              <a:buFont typeface="Arial" panose="020B0604020202020204" pitchFamily="34" charset="0"/>
              <a:buChar char="•"/>
              <a:defRPr/>
            </a:pPr>
            <a:r>
              <a:rPr lang="en-GB" sz="1600" i="1" dirty="0"/>
              <a:t>a container for all of the artefacts that define a conversation flow</a:t>
            </a:r>
            <a:endParaRPr lang="en-US" sz="1600" i="1" dirty="0">
              <a:latin typeface="IBM Plex Sans" panose="020B0503050203000203" pitchFamily="34" charset="77"/>
            </a:endParaRPr>
          </a:p>
          <a:p>
            <a:pPr marL="800100" lvl="1" indent="-342900" fontAlgn="auto">
              <a:lnSpc>
                <a:spcPct val="100000"/>
              </a:lnSpc>
              <a:spcBef>
                <a:spcPts val="0"/>
              </a:spcBef>
              <a:spcAft>
                <a:spcPts val="0"/>
              </a:spcAft>
              <a:buFont typeface="Arial" panose="020B0604020202020204" pitchFamily="34" charset="0"/>
              <a:buChar char="•"/>
              <a:defRPr/>
            </a:pPr>
            <a:r>
              <a:rPr lang="en-US" dirty="0">
                <a:latin typeface="IBM Plex Sans" panose="020B0503050203000203" pitchFamily="34" charset="77"/>
              </a:rPr>
              <a:t>Intent</a:t>
            </a:r>
          </a:p>
          <a:p>
            <a:pPr marL="800100" lvl="1" indent="-342900" fontAlgn="auto">
              <a:lnSpc>
                <a:spcPct val="100000"/>
              </a:lnSpc>
              <a:spcBef>
                <a:spcPts val="0"/>
              </a:spcBef>
              <a:spcAft>
                <a:spcPts val="0"/>
              </a:spcAft>
              <a:buFont typeface="Arial" panose="020B0604020202020204" pitchFamily="34" charset="0"/>
              <a:buChar char="•"/>
              <a:defRPr/>
            </a:pPr>
            <a:r>
              <a:rPr lang="en-US" dirty="0">
                <a:latin typeface="IBM Plex Sans" panose="020B0503050203000203" pitchFamily="34" charset="77"/>
              </a:rPr>
              <a:t>Entity</a:t>
            </a:r>
          </a:p>
          <a:p>
            <a:pPr marL="800100" lvl="1" indent="-342900" fontAlgn="auto">
              <a:lnSpc>
                <a:spcPct val="100000"/>
              </a:lnSpc>
              <a:spcBef>
                <a:spcPts val="0"/>
              </a:spcBef>
              <a:spcAft>
                <a:spcPts val="0"/>
              </a:spcAft>
              <a:buFont typeface="Arial" panose="020B0604020202020204" pitchFamily="34" charset="0"/>
              <a:buChar char="•"/>
              <a:defRPr/>
            </a:pPr>
            <a:r>
              <a:rPr lang="en-US" dirty="0">
                <a:latin typeface="IBM Plex Sans" panose="020B0503050203000203" pitchFamily="34" charset="77"/>
              </a:rPr>
              <a:t>Dialog</a:t>
            </a:r>
            <a:endParaRPr lang="en-US" sz="1800" dirty="0">
              <a:latin typeface="IBM Plex Sans" panose="020B0503050203000203" pitchFamily="34" charset="77"/>
            </a:endParaRPr>
          </a:p>
        </p:txBody>
      </p:sp>
    </p:spTree>
    <p:extLst>
      <p:ext uri="{BB962C8B-B14F-4D97-AF65-F5344CB8AC3E}">
        <p14:creationId xmlns:p14="http://schemas.microsoft.com/office/powerpoint/2010/main" val="162944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96389" y="157248"/>
            <a:ext cx="8526335" cy="590931"/>
          </a:xfrm>
          <a:prstGeom prst="rect">
            <a:avLst/>
          </a:prstGeom>
        </p:spPr>
        <p:txBody>
          <a:bodyPr wrap="square">
            <a:spAutoFit/>
          </a:bodyPr>
          <a:lstStyle/>
          <a:p>
            <a:pPr algn="ctr"/>
            <a:r>
              <a:rPr lang="en-US" sz="3600" b="1" dirty="0">
                <a:solidFill>
                  <a:schemeClr val="tx2"/>
                </a:solidFill>
                <a:latin typeface="IBM Plex Sans" panose="020B0503050203000203" pitchFamily="34" charset="77"/>
                <a:ea typeface="Helvetica Neue" charset="0"/>
                <a:cs typeface="Helvetica Neue" charset="0"/>
              </a:rPr>
              <a:t>Intents and Entities</a:t>
            </a:r>
            <a:endParaRPr lang="en-US" sz="3600" dirty="0">
              <a:solidFill>
                <a:schemeClr val="tx2"/>
              </a:solidFill>
              <a:latin typeface="IBM Plex Sans" panose="020B0503050203000203" pitchFamily="34" charset="77"/>
            </a:endParaRPr>
          </a:p>
        </p:txBody>
      </p:sp>
      <p:sp>
        <p:nvSpPr>
          <p:cNvPr id="13" name="TextBox 12">
            <a:extLst>
              <a:ext uri="{FF2B5EF4-FFF2-40B4-BE49-F238E27FC236}">
                <a16:creationId xmlns:a16="http://schemas.microsoft.com/office/drawing/2014/main" id="{72692125-B19D-7045-BE83-7D61D1D7A778}"/>
              </a:ext>
            </a:extLst>
          </p:cNvPr>
          <p:cNvSpPr txBox="1"/>
          <p:nvPr/>
        </p:nvSpPr>
        <p:spPr>
          <a:xfrm>
            <a:off x="752921" y="916435"/>
            <a:ext cx="8069803" cy="4124206"/>
          </a:xfrm>
          <a:prstGeom prst="rect">
            <a:avLst/>
          </a:prstGeom>
          <a:noFill/>
        </p:spPr>
        <p:txBody>
          <a:bodyPr wrap="square" rtlCol="0">
            <a:spAutoFit/>
          </a:bodyPr>
          <a:lstStyle/>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1800" b="1" i="1" dirty="0">
                <a:solidFill>
                  <a:srgbClr val="FF0000"/>
                </a:solidFill>
                <a:latin typeface="IBM Plex Sans" panose="020B0503050203000203" pitchFamily="34" charset="77"/>
              </a:rPr>
              <a:t>Intents</a:t>
            </a:r>
            <a:r>
              <a:rPr lang="en-US" sz="1800" dirty="0">
                <a:latin typeface="IBM Plex Sans" panose="020B0503050203000203" pitchFamily="34" charset="77"/>
              </a:rPr>
              <a:t> are a purpose or goal expressed by a user’s input</a:t>
            </a:r>
          </a:p>
          <a:p>
            <a:pPr marL="800100" lvl="1" indent="-342900" fontAlgn="auto">
              <a:lnSpc>
                <a:spcPct val="100000"/>
              </a:lnSpc>
              <a:spcBef>
                <a:spcPts val="0"/>
              </a:spcBef>
              <a:spcAft>
                <a:spcPts val="0"/>
              </a:spcAft>
              <a:buFont typeface="Arial" panose="020B0604020202020204" pitchFamily="34" charset="0"/>
              <a:buChar char="•"/>
              <a:defRPr/>
            </a:pPr>
            <a:r>
              <a:rPr lang="en-US" sz="1600" dirty="0">
                <a:latin typeface="IBM Plex Sans" panose="020B0503050203000203" pitchFamily="34" charset="77"/>
              </a:rPr>
              <a:t>recognise user’s intent =&gt; choose the correct response</a:t>
            </a:r>
          </a:p>
          <a:p>
            <a:pPr marL="800100" lvl="1" indent="-342900" fontAlgn="auto">
              <a:lnSpc>
                <a:spcPct val="100000"/>
              </a:lnSpc>
              <a:spcBef>
                <a:spcPts val="0"/>
              </a:spcBef>
              <a:spcAft>
                <a:spcPts val="0"/>
              </a:spcAft>
              <a:buFont typeface="Arial" panose="020B0604020202020204" pitchFamily="34" charset="0"/>
              <a:buChar char="•"/>
              <a:defRPr/>
            </a:pPr>
            <a:r>
              <a:rPr lang="en-US" sz="1600" dirty="0">
                <a:latin typeface="IBM Plex Sans" panose="020B0503050203000203" pitchFamily="34" charset="77"/>
              </a:rPr>
              <a:t>train Watson Assistant with multiple examples</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18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1800" b="1" i="1" dirty="0">
                <a:solidFill>
                  <a:srgbClr val="FF0000"/>
                </a:solidFill>
                <a:latin typeface="IBM Plex Sans" panose="020B0503050203000203" pitchFamily="34" charset="77"/>
              </a:rPr>
              <a:t>Entities</a:t>
            </a:r>
            <a:r>
              <a:rPr lang="en-US" sz="1800" dirty="0">
                <a:latin typeface="IBM Plex Sans" panose="020B0503050203000203" pitchFamily="34" charset="77"/>
              </a:rPr>
              <a:t> represent a class of object </a:t>
            </a:r>
          </a:p>
          <a:p>
            <a:pPr marL="800100" lvl="1" indent="-342900" fontAlgn="auto">
              <a:lnSpc>
                <a:spcPct val="100000"/>
              </a:lnSpc>
              <a:spcBef>
                <a:spcPts val="0"/>
              </a:spcBef>
              <a:spcAft>
                <a:spcPts val="0"/>
              </a:spcAft>
              <a:buFont typeface="Arial" panose="020B0604020202020204" pitchFamily="34" charset="0"/>
              <a:buChar char="•"/>
              <a:defRPr/>
            </a:pPr>
            <a:r>
              <a:rPr lang="en-US" sz="1600" dirty="0">
                <a:latin typeface="IBM Plex Sans" panose="020B0503050203000203" pitchFamily="34" charset="77"/>
              </a:rPr>
              <a:t>can be used to trigger different responses, even for same intent</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18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1800" dirty="0">
                <a:latin typeface="IBM Plex Sans" panose="020B0503050203000203" pitchFamily="34" charset="77"/>
              </a:rPr>
              <a:t>In our labs:</a:t>
            </a:r>
          </a:p>
          <a:p>
            <a:pPr marL="800100" lvl="1" indent="-342900" fontAlgn="auto">
              <a:lnSpc>
                <a:spcPct val="100000"/>
              </a:lnSpc>
              <a:spcBef>
                <a:spcPts val="0"/>
              </a:spcBef>
              <a:spcAft>
                <a:spcPts val="0"/>
              </a:spcAft>
              <a:buFont typeface="Arial" panose="020B0604020202020204" pitchFamily="34" charset="0"/>
              <a:buChar char="•"/>
              <a:defRPr/>
            </a:pPr>
            <a:r>
              <a:rPr lang="en-US" sz="1600" b="1" dirty="0">
                <a:latin typeface="IBM Plex Sans" panose="020B0503050203000203" pitchFamily="34" charset="77"/>
              </a:rPr>
              <a:t>intents</a:t>
            </a:r>
          </a:p>
          <a:p>
            <a:pPr marL="1257300" lvl="2" indent="-342900" fontAlgn="auto">
              <a:lnSpc>
                <a:spcPct val="100000"/>
              </a:lnSpc>
              <a:spcBef>
                <a:spcPts val="0"/>
              </a:spcBef>
              <a:spcAft>
                <a:spcPts val="0"/>
              </a:spcAft>
              <a:buFont typeface="Arial" panose="020B0604020202020204" pitchFamily="34" charset="0"/>
              <a:buChar char="•"/>
              <a:defRPr/>
            </a:pPr>
            <a:r>
              <a:rPr lang="en-US" sz="1400" i="1" dirty="0">
                <a:latin typeface="IBM Plex Sans" panose="020B0503050203000203" pitchFamily="34" charset="77"/>
              </a:rPr>
              <a:t>newphone</a:t>
            </a:r>
            <a:r>
              <a:rPr lang="en-US" sz="1400" dirty="0">
                <a:latin typeface="IBM Plex Sans" panose="020B0503050203000203" pitchFamily="34" charset="77"/>
              </a:rPr>
              <a:t> (‘I want to get a new phone’, ‘I’d like advice on a new mobile’,…)</a:t>
            </a:r>
          </a:p>
          <a:p>
            <a:pPr marL="1257300" lvl="2" indent="-342900" fontAlgn="auto">
              <a:lnSpc>
                <a:spcPct val="100000"/>
              </a:lnSpc>
              <a:spcBef>
                <a:spcPts val="0"/>
              </a:spcBef>
              <a:spcAft>
                <a:spcPts val="0"/>
              </a:spcAft>
              <a:buFont typeface="Arial" panose="020B0604020202020204" pitchFamily="34" charset="0"/>
              <a:buChar char="•"/>
              <a:defRPr/>
            </a:pPr>
            <a:r>
              <a:rPr lang="en-US" sz="1400" i="1" dirty="0">
                <a:latin typeface="IBM Plex Sans" panose="020B0503050203000203" pitchFamily="34" charset="77"/>
              </a:rPr>
              <a:t>positive</a:t>
            </a:r>
            <a:r>
              <a:rPr lang="en-US" sz="1400" dirty="0">
                <a:latin typeface="IBM Plex Sans" panose="020B0503050203000203" pitchFamily="34" charset="77"/>
              </a:rPr>
              <a:t> (‘I like my Galaxy’, ‘I love my Google phone’, …)</a:t>
            </a:r>
          </a:p>
          <a:p>
            <a:pPr marL="1257300" lvl="2" indent="-342900" fontAlgn="auto">
              <a:lnSpc>
                <a:spcPct val="100000"/>
              </a:lnSpc>
              <a:spcBef>
                <a:spcPts val="0"/>
              </a:spcBef>
              <a:spcAft>
                <a:spcPts val="0"/>
              </a:spcAft>
              <a:buFont typeface="Arial" panose="020B0604020202020204" pitchFamily="34" charset="0"/>
              <a:buChar char="•"/>
              <a:defRPr/>
            </a:pPr>
            <a:r>
              <a:rPr lang="en-US" sz="1400" i="1" dirty="0">
                <a:latin typeface="IBM Plex Sans" panose="020B0503050203000203" pitchFamily="34" charset="77"/>
              </a:rPr>
              <a:t>negative</a:t>
            </a:r>
            <a:r>
              <a:rPr lang="en-US" sz="1400" dirty="0">
                <a:latin typeface="IBM Plex Sans" panose="020B0503050203000203" pitchFamily="34" charset="77"/>
              </a:rPr>
              <a:t> (‘I don’t like my iPhone’, ‘I hate my Pixel 2’, …)</a:t>
            </a:r>
          </a:p>
          <a:p>
            <a:pPr marL="800100" lvl="1" indent="-342900" fontAlgn="auto">
              <a:lnSpc>
                <a:spcPct val="100000"/>
              </a:lnSpc>
              <a:spcBef>
                <a:spcPts val="0"/>
              </a:spcBef>
              <a:spcAft>
                <a:spcPts val="0"/>
              </a:spcAft>
              <a:buFont typeface="Arial" panose="020B0604020202020204" pitchFamily="34" charset="0"/>
              <a:buChar char="•"/>
              <a:defRPr/>
            </a:pPr>
            <a:r>
              <a:rPr lang="en-US" sz="1600" b="1" dirty="0">
                <a:latin typeface="IBM Plex Sans" panose="020B0503050203000203" pitchFamily="34" charset="77"/>
              </a:rPr>
              <a:t>entities</a:t>
            </a:r>
          </a:p>
          <a:p>
            <a:pPr marL="1257300" lvl="2" indent="-342900" fontAlgn="auto">
              <a:lnSpc>
                <a:spcPct val="100000"/>
              </a:lnSpc>
              <a:spcBef>
                <a:spcPts val="0"/>
              </a:spcBef>
              <a:spcAft>
                <a:spcPts val="0"/>
              </a:spcAft>
              <a:buFont typeface="Arial" panose="020B0604020202020204" pitchFamily="34" charset="0"/>
              <a:buChar char="•"/>
              <a:defRPr/>
            </a:pPr>
            <a:r>
              <a:rPr lang="en-US" sz="1400" i="1" dirty="0">
                <a:latin typeface="IBM Plex Sans" panose="020B0503050203000203" pitchFamily="34" charset="77"/>
              </a:rPr>
              <a:t>brand</a:t>
            </a:r>
            <a:r>
              <a:rPr lang="en-US" sz="1400" dirty="0">
                <a:latin typeface="IBM Plex Sans" panose="020B0503050203000203" pitchFamily="34" charset="77"/>
              </a:rPr>
              <a:t> (Apple, Samsung, Google, …)</a:t>
            </a:r>
          </a:p>
          <a:p>
            <a:pPr marL="1257300" lvl="2" indent="-342900" fontAlgn="auto">
              <a:lnSpc>
                <a:spcPct val="100000"/>
              </a:lnSpc>
              <a:spcBef>
                <a:spcPts val="0"/>
              </a:spcBef>
              <a:spcAft>
                <a:spcPts val="0"/>
              </a:spcAft>
              <a:buFont typeface="Arial" panose="020B0604020202020204" pitchFamily="34" charset="0"/>
              <a:buChar char="•"/>
              <a:defRPr/>
            </a:pPr>
            <a:r>
              <a:rPr lang="en-US" sz="1400" i="1" dirty="0">
                <a:latin typeface="IBM Plex Sans" panose="020B0503050203000203" pitchFamily="34" charset="77"/>
              </a:rPr>
              <a:t>attribute</a:t>
            </a:r>
            <a:r>
              <a:rPr lang="en-US" sz="1400" dirty="0">
                <a:latin typeface="IBM Plex Sans" panose="020B0503050203000203" pitchFamily="34" charset="77"/>
              </a:rPr>
              <a:t> (style, battery, …)</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1800" dirty="0">
              <a:latin typeface="IBM Plex Sans" panose="020B0503050203000203" pitchFamily="34" charset="77"/>
            </a:endParaRPr>
          </a:p>
        </p:txBody>
      </p:sp>
    </p:spTree>
    <p:extLst>
      <p:ext uri="{BB962C8B-B14F-4D97-AF65-F5344CB8AC3E}">
        <p14:creationId xmlns:p14="http://schemas.microsoft.com/office/powerpoint/2010/main" val="2979611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96389" y="157248"/>
            <a:ext cx="8526335" cy="590931"/>
          </a:xfrm>
          <a:prstGeom prst="rect">
            <a:avLst/>
          </a:prstGeom>
        </p:spPr>
        <p:txBody>
          <a:bodyPr wrap="square">
            <a:spAutoFit/>
          </a:bodyPr>
          <a:lstStyle/>
          <a:p>
            <a:pPr algn="ctr"/>
            <a:r>
              <a:rPr lang="en-US" sz="3600" b="1" dirty="0">
                <a:solidFill>
                  <a:schemeClr val="tx2"/>
                </a:solidFill>
                <a:latin typeface="IBM Plex Sans" panose="020B0503050203000203" pitchFamily="34" charset="77"/>
                <a:ea typeface="Helvetica Neue" charset="0"/>
                <a:cs typeface="Helvetica Neue" charset="0"/>
              </a:rPr>
              <a:t>Dialog</a:t>
            </a:r>
            <a:endParaRPr lang="en-US" sz="3600" dirty="0">
              <a:solidFill>
                <a:schemeClr val="tx2"/>
              </a:solidFill>
              <a:latin typeface="IBM Plex Sans" panose="020B0503050203000203" pitchFamily="34" charset="77"/>
            </a:endParaRPr>
          </a:p>
        </p:txBody>
      </p:sp>
      <p:sp>
        <p:nvSpPr>
          <p:cNvPr id="13" name="TextBox 12">
            <a:extLst>
              <a:ext uri="{FF2B5EF4-FFF2-40B4-BE49-F238E27FC236}">
                <a16:creationId xmlns:a16="http://schemas.microsoft.com/office/drawing/2014/main" id="{72692125-B19D-7045-BE83-7D61D1D7A778}"/>
              </a:ext>
            </a:extLst>
          </p:cNvPr>
          <p:cNvSpPr txBox="1"/>
          <p:nvPr/>
        </p:nvSpPr>
        <p:spPr>
          <a:xfrm>
            <a:off x="224854" y="988516"/>
            <a:ext cx="6252518" cy="4154984"/>
          </a:xfrm>
          <a:prstGeom prst="rect">
            <a:avLst/>
          </a:prstGeom>
          <a:noFill/>
        </p:spPr>
        <p:txBody>
          <a:bodyPr wrap="square" rtlCol="0">
            <a:spAutoFit/>
          </a:bodyPr>
          <a:lstStyle/>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200" dirty="0">
                <a:solidFill>
                  <a:schemeClr val="tx2"/>
                </a:solidFill>
                <a:latin typeface="IBM Plex Sans" panose="020B0503050203000203" pitchFamily="34" charset="77"/>
              </a:rPr>
              <a:t>Defines the </a:t>
            </a:r>
            <a:r>
              <a:rPr lang="en-US" sz="2200" b="1" i="1" dirty="0">
                <a:solidFill>
                  <a:schemeClr val="tx2"/>
                </a:solidFill>
                <a:latin typeface="IBM Plex Sans" panose="020B0503050203000203" pitchFamily="34" charset="77"/>
              </a:rPr>
              <a:t>flow</a:t>
            </a:r>
            <a:r>
              <a:rPr lang="en-US" sz="2200" dirty="0">
                <a:solidFill>
                  <a:schemeClr val="tx2"/>
                </a:solidFill>
                <a:latin typeface="IBM Plex Sans" panose="020B0503050203000203" pitchFamily="34" charset="77"/>
              </a:rPr>
              <a:t> of your conversation in the form of a logic tree</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200" dirty="0">
              <a:solidFill>
                <a:schemeClr val="tx2"/>
              </a:solidFill>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200" dirty="0">
                <a:solidFill>
                  <a:schemeClr val="tx2"/>
                </a:solidFill>
                <a:latin typeface="IBM Plex Sans" panose="020B0503050203000203" pitchFamily="34" charset="77"/>
              </a:rPr>
              <a:t>Each node of the tree has a condition that </a:t>
            </a:r>
            <a:r>
              <a:rPr lang="en-US" sz="2200" b="1" i="1" dirty="0">
                <a:solidFill>
                  <a:schemeClr val="tx2"/>
                </a:solidFill>
                <a:latin typeface="IBM Plex Sans" panose="020B0503050203000203" pitchFamily="34" charset="77"/>
              </a:rPr>
              <a:t>triggers</a:t>
            </a:r>
            <a:r>
              <a:rPr lang="en-US" sz="2200" dirty="0">
                <a:solidFill>
                  <a:schemeClr val="tx2"/>
                </a:solidFill>
                <a:latin typeface="IBM Plex Sans" panose="020B0503050203000203" pitchFamily="34" charset="77"/>
              </a:rPr>
              <a:t> it, based on user input</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200" dirty="0">
              <a:solidFill>
                <a:schemeClr val="tx2"/>
              </a:solidFill>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200" dirty="0">
                <a:solidFill>
                  <a:schemeClr val="tx2"/>
                </a:solidFill>
                <a:latin typeface="IBM Plex Sans" panose="020B0503050203000203" pitchFamily="34" charset="77"/>
              </a:rPr>
              <a:t>Uses </a:t>
            </a:r>
            <a:r>
              <a:rPr lang="en-US" sz="2200" b="1" dirty="0">
                <a:solidFill>
                  <a:srgbClr val="FF0000"/>
                </a:solidFill>
                <a:latin typeface="IBM Plex Sans" panose="020B0503050203000203" pitchFamily="34" charset="77"/>
              </a:rPr>
              <a:t>intents</a:t>
            </a:r>
            <a:r>
              <a:rPr lang="en-US" sz="2200" dirty="0">
                <a:solidFill>
                  <a:schemeClr val="tx2"/>
                </a:solidFill>
                <a:latin typeface="IBM Plex Sans" panose="020B0503050203000203" pitchFamily="34" charset="77"/>
              </a:rPr>
              <a:t> and </a:t>
            </a:r>
            <a:r>
              <a:rPr lang="en-US" sz="2200" b="1" dirty="0">
                <a:solidFill>
                  <a:srgbClr val="FF0000"/>
                </a:solidFill>
                <a:latin typeface="IBM Plex Sans" panose="020B0503050203000203" pitchFamily="34" charset="77"/>
              </a:rPr>
              <a:t>entities</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200" dirty="0">
              <a:solidFill>
                <a:schemeClr val="tx2"/>
              </a:solidFill>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200" dirty="0">
                <a:solidFill>
                  <a:schemeClr val="tx2"/>
                </a:solidFill>
                <a:latin typeface="IBM Plex Sans" panose="020B0503050203000203" pitchFamily="34" charset="77"/>
              </a:rPr>
              <a:t>Interacts with the user and provides a response</a:t>
            </a:r>
          </a:p>
          <a:p>
            <a:pPr marL="800100" lvl="1" indent="-342900" fontAlgn="auto">
              <a:lnSpc>
                <a:spcPct val="100000"/>
              </a:lnSpc>
              <a:spcBef>
                <a:spcPts val="0"/>
              </a:spcBef>
              <a:spcAft>
                <a:spcPts val="0"/>
              </a:spcAft>
              <a:buFont typeface="Arial" panose="020B0604020202020204" pitchFamily="34" charset="0"/>
              <a:buChar char="•"/>
              <a:defRPr/>
            </a:pPr>
            <a:r>
              <a:rPr lang="en-US" i="1" dirty="0">
                <a:solidFill>
                  <a:schemeClr val="tx2"/>
                </a:solidFill>
                <a:latin typeface="IBM Plex Sans" panose="020B0503050203000203" pitchFamily="34" charset="77"/>
              </a:rPr>
              <a:t>text, images, options</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200" dirty="0">
              <a:solidFill>
                <a:schemeClr val="tx2"/>
              </a:solidFill>
              <a:latin typeface="IBM Plex Sans" panose="020B0503050203000203" pitchFamily="34" charset="77"/>
            </a:endParaRPr>
          </a:p>
        </p:txBody>
      </p:sp>
      <p:pic>
        <p:nvPicPr>
          <p:cNvPr id="4" name="Picture 3" descr="A screenshot of a cell phone&#13;&#10;&#13;&#10;Description automatically generated">
            <a:extLst>
              <a:ext uri="{FF2B5EF4-FFF2-40B4-BE49-F238E27FC236}">
                <a16:creationId xmlns:a16="http://schemas.microsoft.com/office/drawing/2014/main" id="{5EDA3736-1B6D-A448-8BEB-644795F77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403" y="0"/>
            <a:ext cx="2724527" cy="5143500"/>
          </a:xfrm>
          <a:prstGeom prst="rect">
            <a:avLst/>
          </a:prstGeom>
        </p:spPr>
      </p:pic>
    </p:spTree>
    <p:extLst>
      <p:ext uri="{BB962C8B-B14F-4D97-AF65-F5344CB8AC3E}">
        <p14:creationId xmlns:p14="http://schemas.microsoft.com/office/powerpoint/2010/main" val="4209992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96389" y="157248"/>
            <a:ext cx="8526335" cy="590931"/>
          </a:xfrm>
          <a:prstGeom prst="rect">
            <a:avLst/>
          </a:prstGeom>
        </p:spPr>
        <p:txBody>
          <a:bodyPr wrap="square">
            <a:spAutoFit/>
          </a:bodyPr>
          <a:lstStyle/>
          <a:p>
            <a:pPr algn="ctr"/>
            <a:r>
              <a:rPr lang="en-US" sz="3600" b="1">
                <a:solidFill>
                  <a:schemeClr val="tx2"/>
                </a:solidFill>
                <a:latin typeface="IBM Plex Sans" panose="020B0503050203000203" pitchFamily="34" charset="77"/>
                <a:ea typeface="Helvetica Neue" charset="0"/>
                <a:cs typeface="Helvetica Neue" charset="0"/>
              </a:rPr>
              <a:t>Workshop Agenda</a:t>
            </a:r>
            <a:endParaRPr lang="en-US" sz="4000" dirty="0">
              <a:solidFill>
                <a:schemeClr val="tx2"/>
              </a:solidFill>
              <a:latin typeface="IBM Plex Sans" panose="020B0503050203000203" pitchFamily="34" charset="77"/>
            </a:endParaRPr>
          </a:p>
        </p:txBody>
      </p:sp>
      <p:pic>
        <p:nvPicPr>
          <p:cNvPr id="10" name="Picture 9">
            <a:extLst>
              <a:ext uri="{FF2B5EF4-FFF2-40B4-BE49-F238E27FC236}">
                <a16:creationId xmlns:a16="http://schemas.microsoft.com/office/drawing/2014/main" id="{A1DBF9D5-A882-7B4C-BFDC-4DC00ED14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7425" y="232444"/>
            <a:ext cx="1317654" cy="1293840"/>
          </a:xfrm>
          <a:prstGeom prst="rect">
            <a:avLst/>
          </a:prstGeom>
        </p:spPr>
      </p:pic>
      <p:sp>
        <p:nvSpPr>
          <p:cNvPr id="13" name="TextBox 12">
            <a:extLst>
              <a:ext uri="{FF2B5EF4-FFF2-40B4-BE49-F238E27FC236}">
                <a16:creationId xmlns:a16="http://schemas.microsoft.com/office/drawing/2014/main" id="{72692125-B19D-7045-BE83-7D61D1D7A778}"/>
              </a:ext>
            </a:extLst>
          </p:cNvPr>
          <p:cNvSpPr txBox="1"/>
          <p:nvPr/>
        </p:nvSpPr>
        <p:spPr>
          <a:xfrm>
            <a:off x="1082476" y="893755"/>
            <a:ext cx="7612603" cy="4154984"/>
          </a:xfrm>
          <a:prstGeom prst="rect">
            <a:avLst/>
          </a:prstGeom>
          <a:noFill/>
        </p:spPr>
        <p:txBody>
          <a:bodyPr wrap="square" rtlCol="0">
            <a:spAutoFit/>
          </a:bodyPr>
          <a:lstStyle/>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200" dirty="0">
                <a:latin typeface="IBM Plex Sans" panose="020B0503050203000203" pitchFamily="34" charset="77"/>
              </a:rPr>
              <a:t>Setup </a:t>
            </a:r>
            <a:r>
              <a:rPr lang="en-US" sz="2200" b="1" i="1" dirty="0">
                <a:latin typeface="IBM Plex Sans" panose="020B0503050203000203" pitchFamily="34" charset="77"/>
              </a:rPr>
              <a:t>Watson Assistant</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2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200" dirty="0">
                <a:latin typeface="IBM Plex Sans" panose="020B0503050203000203" pitchFamily="34" charset="77"/>
              </a:rPr>
              <a:t>Create a </a:t>
            </a:r>
            <a:r>
              <a:rPr lang="en-US" sz="2200" b="1" i="1" dirty="0">
                <a:solidFill>
                  <a:srgbClr val="FF0000"/>
                </a:solidFill>
                <a:latin typeface="IBM Plex Sans" panose="020B0503050203000203" pitchFamily="34" charset="77"/>
              </a:rPr>
              <a:t>skill</a:t>
            </a:r>
            <a:endParaRPr lang="en-US" sz="22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2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200" dirty="0">
                <a:latin typeface="IBM Plex Sans" panose="020B0503050203000203" pitchFamily="34" charset="77"/>
              </a:rPr>
              <a:t>Create </a:t>
            </a:r>
            <a:r>
              <a:rPr lang="en-US" sz="2200" b="1" i="1" dirty="0">
                <a:solidFill>
                  <a:srgbClr val="FF0000"/>
                </a:solidFill>
                <a:latin typeface="IBM Plex Sans" panose="020B0503050203000203" pitchFamily="34" charset="77"/>
              </a:rPr>
              <a:t>intents</a:t>
            </a:r>
            <a:r>
              <a:rPr lang="en-US" sz="2200" dirty="0">
                <a:latin typeface="IBM Plex Sans" panose="020B0503050203000203" pitchFamily="34" charset="77"/>
              </a:rPr>
              <a:t>, </a:t>
            </a:r>
            <a:r>
              <a:rPr lang="en-US" sz="2200" b="1" i="1" dirty="0">
                <a:solidFill>
                  <a:srgbClr val="FF0000"/>
                </a:solidFill>
                <a:latin typeface="IBM Plex Sans" panose="020B0503050203000203" pitchFamily="34" charset="77"/>
              </a:rPr>
              <a:t>entities</a:t>
            </a:r>
            <a:endParaRPr lang="en-US" sz="2200" i="1"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2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200" dirty="0">
                <a:latin typeface="IBM Plex Sans" panose="020B0503050203000203" pitchFamily="34" charset="77"/>
              </a:rPr>
              <a:t>Create a </a:t>
            </a:r>
            <a:r>
              <a:rPr lang="en-US" sz="2200" b="1" i="1" dirty="0">
                <a:solidFill>
                  <a:srgbClr val="FF0000"/>
                </a:solidFill>
                <a:latin typeface="IBM Plex Sans" panose="020B0503050203000203" pitchFamily="34" charset="77"/>
              </a:rPr>
              <a:t>dialog</a:t>
            </a:r>
            <a:r>
              <a:rPr lang="en-US" sz="2200" dirty="0">
                <a:solidFill>
                  <a:srgbClr val="00B0F0"/>
                </a:solidFill>
                <a:latin typeface="IBM Plex Sans" panose="020B0503050203000203" pitchFamily="34" charset="77"/>
              </a:rPr>
              <a:t> </a:t>
            </a:r>
            <a:r>
              <a:rPr lang="en-US" sz="2200" dirty="0">
                <a:latin typeface="IBM Plex Sans" panose="020B0503050203000203" pitchFamily="34" charset="77"/>
              </a:rPr>
              <a:t>tree utilising both intents and entities</a:t>
            </a:r>
          </a:p>
          <a:p>
            <a:pPr defTabSz="914400" eaLnBrk="1" fontAlgn="auto" hangingPunct="1">
              <a:lnSpc>
                <a:spcPct val="100000"/>
              </a:lnSpc>
              <a:spcBef>
                <a:spcPts val="0"/>
              </a:spcBef>
              <a:spcAft>
                <a:spcPts val="0"/>
              </a:spcAft>
              <a:buClrTx/>
              <a:buSzTx/>
              <a:defRPr/>
            </a:pPr>
            <a:endParaRPr lang="en-US" sz="22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GB" sz="2200" dirty="0">
                <a:latin typeface="IBM Plex Sans" panose="020B0503050203000203" pitchFamily="34" charset="77"/>
              </a:rPr>
              <a:t>Test your chatbot</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GB" sz="22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GB" sz="2200" dirty="0">
                <a:latin typeface="IBM Plex Sans" panose="020B0503050203000203" pitchFamily="34" charset="77"/>
              </a:rPr>
              <a:t>Create a live, web-hosted version of your chatbot</a:t>
            </a:r>
          </a:p>
          <a:p>
            <a:pPr defTabSz="914400" eaLnBrk="1" fontAlgn="auto" hangingPunct="1">
              <a:lnSpc>
                <a:spcPct val="100000"/>
              </a:lnSpc>
              <a:spcBef>
                <a:spcPts val="0"/>
              </a:spcBef>
              <a:spcAft>
                <a:spcPts val="0"/>
              </a:spcAft>
              <a:buClrTx/>
              <a:buSzTx/>
              <a:defRPr/>
            </a:pPr>
            <a:endParaRPr lang="en-GB" sz="2200" dirty="0">
              <a:latin typeface="IBM Plex Sans" panose="020B0503050203000203" pitchFamily="34" charset="77"/>
            </a:endParaRPr>
          </a:p>
        </p:txBody>
      </p:sp>
    </p:spTree>
    <p:extLst>
      <p:ext uri="{BB962C8B-B14F-4D97-AF65-F5344CB8AC3E}">
        <p14:creationId xmlns:p14="http://schemas.microsoft.com/office/powerpoint/2010/main" val="3697667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96389" y="157248"/>
            <a:ext cx="8526335" cy="590931"/>
          </a:xfrm>
          <a:prstGeom prst="rect">
            <a:avLst/>
          </a:prstGeom>
        </p:spPr>
        <p:txBody>
          <a:bodyPr wrap="square">
            <a:spAutoFit/>
          </a:bodyPr>
          <a:lstStyle/>
          <a:p>
            <a:r>
              <a:rPr lang="en-US" sz="3600" b="1" dirty="0">
                <a:solidFill>
                  <a:schemeClr val="tx2"/>
                </a:solidFill>
                <a:latin typeface="IBM Plex Sans" panose="020B0503050203000203" pitchFamily="34" charset="77"/>
                <a:ea typeface="Helvetica Neue" charset="0"/>
                <a:cs typeface="Helvetica Neue" charset="0"/>
              </a:rPr>
              <a:t>Lab Format</a:t>
            </a:r>
            <a:endParaRPr lang="en-US" sz="3600" dirty="0">
              <a:solidFill>
                <a:schemeClr val="tx2"/>
              </a:solidFill>
              <a:latin typeface="IBM Plex Sans" panose="020B0503050203000203" pitchFamily="34" charset="77"/>
            </a:endParaRPr>
          </a:p>
        </p:txBody>
      </p:sp>
      <p:sp>
        <p:nvSpPr>
          <p:cNvPr id="13" name="TextBox 12">
            <a:extLst>
              <a:ext uri="{FF2B5EF4-FFF2-40B4-BE49-F238E27FC236}">
                <a16:creationId xmlns:a16="http://schemas.microsoft.com/office/drawing/2014/main" id="{72692125-B19D-7045-BE83-7D61D1D7A778}"/>
              </a:ext>
            </a:extLst>
          </p:cNvPr>
          <p:cNvSpPr txBox="1"/>
          <p:nvPr/>
        </p:nvSpPr>
        <p:spPr>
          <a:xfrm>
            <a:off x="296389" y="1114569"/>
            <a:ext cx="4312681" cy="3662541"/>
          </a:xfrm>
          <a:prstGeom prst="rect">
            <a:avLst/>
          </a:prstGeom>
          <a:noFill/>
        </p:spPr>
        <p:txBody>
          <a:bodyPr wrap="square" rtlCol="0">
            <a:spAutoFit/>
          </a:bodyPr>
          <a:lstStyle/>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400" dirty="0">
                <a:latin typeface="IBM Plex Sans" panose="020B0503050203000203" pitchFamily="34" charset="77"/>
              </a:rPr>
              <a:t>Step-by-step instructions</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4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400" dirty="0">
                <a:latin typeface="IBM Plex Sans" panose="020B0503050203000203" pitchFamily="34" charset="77"/>
              </a:rPr>
              <a:t>GitHub </a:t>
            </a:r>
            <a:r>
              <a:rPr lang="en-US" sz="2400" dirty="0" err="1">
                <a:latin typeface="IBM Plex Sans" panose="020B0503050203000203" pitchFamily="34" charset="77"/>
              </a:rPr>
              <a:t>README.md</a:t>
            </a:r>
            <a:r>
              <a:rPr lang="en-US" sz="2400" dirty="0">
                <a:latin typeface="IBM Plex Sans" panose="020B0503050203000203" pitchFamily="34" charset="77"/>
              </a:rPr>
              <a:t> for each lab</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4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400" dirty="0">
                <a:latin typeface="IBM Plex Sans" panose="020B0503050203000203" pitchFamily="34" charset="77"/>
              </a:rPr>
              <a:t>Work at your own pace</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4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dirty="0">
                <a:latin typeface="IBM Plex Sans" panose="020B0503050203000203" pitchFamily="34" charset="77"/>
                <a:hlinkClick r:id="rId3"/>
              </a:rPr>
              <a:t>https://github.com/garyrwilson/Watson-Assistant-101</a:t>
            </a:r>
            <a:endParaRPr lang="en-US"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400" dirty="0">
              <a:latin typeface="IBM Plex Sans" panose="020B0503050203000203" pitchFamily="34" charset="77"/>
            </a:endParaRPr>
          </a:p>
        </p:txBody>
      </p:sp>
      <p:pic>
        <p:nvPicPr>
          <p:cNvPr id="3" name="Picture 2" descr="A screenshot of a social media post&#10;&#10;Description automatically generated">
            <a:extLst>
              <a:ext uri="{FF2B5EF4-FFF2-40B4-BE49-F238E27FC236}">
                <a16:creationId xmlns:a16="http://schemas.microsoft.com/office/drawing/2014/main" id="{F46E981E-8078-C147-ABBC-CAA516400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0404" y="800633"/>
            <a:ext cx="4593596" cy="3542234"/>
          </a:xfrm>
          <a:prstGeom prst="rect">
            <a:avLst/>
          </a:prstGeom>
        </p:spPr>
      </p:pic>
    </p:spTree>
    <p:extLst>
      <p:ext uri="{BB962C8B-B14F-4D97-AF65-F5344CB8AC3E}">
        <p14:creationId xmlns:p14="http://schemas.microsoft.com/office/powerpoint/2010/main" val="3058398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8A1B9-049E-F441-A24B-8176B00FD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91" y="2864150"/>
            <a:ext cx="1782462" cy="1058813"/>
          </a:xfrm>
          <a:prstGeom prst="rect">
            <a:avLst/>
          </a:prstGeom>
        </p:spPr>
      </p:pic>
      <p:pic>
        <p:nvPicPr>
          <p:cNvPr id="6" name="Picture 5">
            <a:extLst>
              <a:ext uri="{FF2B5EF4-FFF2-40B4-BE49-F238E27FC236}">
                <a16:creationId xmlns:a16="http://schemas.microsoft.com/office/drawing/2014/main" id="{D5C173CD-694A-984F-8C24-325AB1FDCF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7307" y="2864150"/>
            <a:ext cx="1782462" cy="1058813"/>
          </a:xfrm>
          <a:prstGeom prst="rect">
            <a:avLst/>
          </a:prstGeom>
        </p:spPr>
      </p:pic>
      <p:sp>
        <p:nvSpPr>
          <p:cNvPr id="7" name="Title 1">
            <a:extLst>
              <a:ext uri="{FF2B5EF4-FFF2-40B4-BE49-F238E27FC236}">
                <a16:creationId xmlns:a16="http://schemas.microsoft.com/office/drawing/2014/main" id="{913982C9-E7A1-F942-901B-2112738793FD}"/>
              </a:ext>
            </a:extLst>
          </p:cNvPr>
          <p:cNvSpPr txBox="1">
            <a:spLocks/>
          </p:cNvSpPr>
          <p:nvPr/>
        </p:nvSpPr>
        <p:spPr bwMode="auto">
          <a:xfrm>
            <a:off x="1151880" y="438858"/>
            <a:ext cx="6840240" cy="4265783"/>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ctr" rtl="0" fontAlgn="base">
              <a:lnSpc>
                <a:spcPct val="90000"/>
              </a:lnSpc>
              <a:spcBef>
                <a:spcPct val="0"/>
              </a:spcBef>
              <a:spcAft>
                <a:spcPct val="0"/>
              </a:spcAft>
              <a:defRPr sz="45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189" algn="l" rtl="0" fontAlgn="base">
              <a:lnSpc>
                <a:spcPct val="90000"/>
              </a:lnSpc>
              <a:spcBef>
                <a:spcPct val="0"/>
              </a:spcBef>
              <a:spcAft>
                <a:spcPct val="0"/>
              </a:spcAft>
              <a:defRPr sz="2800">
                <a:solidFill>
                  <a:srgbClr val="191919"/>
                </a:solidFill>
                <a:latin typeface="HelvNeue Light for IBM" pitchFamily="34" charset="0"/>
              </a:defRPr>
            </a:lvl6pPr>
            <a:lvl7pPr marL="914377" algn="l" rtl="0" fontAlgn="base">
              <a:lnSpc>
                <a:spcPct val="90000"/>
              </a:lnSpc>
              <a:spcBef>
                <a:spcPct val="0"/>
              </a:spcBef>
              <a:spcAft>
                <a:spcPct val="0"/>
              </a:spcAft>
              <a:defRPr sz="2800">
                <a:solidFill>
                  <a:srgbClr val="191919"/>
                </a:solidFill>
                <a:latin typeface="HelvNeue Light for IBM" pitchFamily="34" charset="0"/>
              </a:defRPr>
            </a:lvl7pPr>
            <a:lvl8pPr marL="1371566" algn="l" rtl="0" fontAlgn="base">
              <a:lnSpc>
                <a:spcPct val="90000"/>
              </a:lnSpc>
              <a:spcBef>
                <a:spcPct val="0"/>
              </a:spcBef>
              <a:spcAft>
                <a:spcPct val="0"/>
              </a:spcAft>
              <a:defRPr sz="2800">
                <a:solidFill>
                  <a:srgbClr val="191919"/>
                </a:solidFill>
                <a:latin typeface="HelvNeue Light for IBM" pitchFamily="34" charset="0"/>
              </a:defRPr>
            </a:lvl8pPr>
            <a:lvl9pPr marL="1828754"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4000" b="1" i="1" kern="0" dirty="0">
                <a:solidFill>
                  <a:schemeClr val="accent6">
                    <a:lumMod val="50000"/>
                  </a:schemeClr>
                </a:solidFill>
                <a:latin typeface="IBM Plex Sans" panose="020B0503050203000203" pitchFamily="34" charset="77"/>
              </a:rPr>
              <a:t>BUILD-YOUR-OWN</a:t>
            </a:r>
          </a:p>
          <a:p>
            <a:r>
              <a:rPr lang="en-US" sz="4000" b="1" i="1" kern="0" dirty="0">
                <a:solidFill>
                  <a:schemeClr val="accent6">
                    <a:lumMod val="50000"/>
                  </a:schemeClr>
                </a:solidFill>
                <a:latin typeface="IBM Plex Sans" panose="020B0503050203000203" pitchFamily="34" charset="77"/>
              </a:rPr>
              <a:t>CHATBOT</a:t>
            </a:r>
          </a:p>
          <a:p>
            <a:endParaRPr lang="en-US" sz="4000" b="1" kern="0" dirty="0">
              <a:solidFill>
                <a:schemeClr val="accent6">
                  <a:lumMod val="50000"/>
                </a:schemeClr>
              </a:solidFill>
              <a:latin typeface="IBM Plex Sans" panose="020B0503050203000203" pitchFamily="34" charset="77"/>
            </a:endParaRPr>
          </a:p>
          <a:p>
            <a:r>
              <a:rPr lang="en-US" sz="4000" b="1" kern="0" dirty="0">
                <a:solidFill>
                  <a:schemeClr val="accent6">
                    <a:lumMod val="50000"/>
                  </a:schemeClr>
                </a:solidFill>
                <a:latin typeface="IBM Plex Sans" panose="020B0503050203000203" pitchFamily="34" charset="77"/>
              </a:rPr>
              <a:t>Watson Assistant 101</a:t>
            </a:r>
          </a:p>
          <a:p>
            <a:r>
              <a:rPr lang="en-US" sz="4000" b="1" i="1" kern="0" dirty="0">
                <a:solidFill>
                  <a:schemeClr val="accent6">
                    <a:lumMod val="50000"/>
                  </a:schemeClr>
                </a:solidFill>
                <a:latin typeface="IBM Plex Sans" panose="020B0503050203000203" pitchFamily="34" charset="77"/>
              </a:rPr>
              <a:t>Labs</a:t>
            </a:r>
            <a:br>
              <a:rPr lang="en-US" sz="4000" b="1" kern="0" dirty="0">
                <a:solidFill>
                  <a:schemeClr val="accent6">
                    <a:lumMod val="50000"/>
                  </a:schemeClr>
                </a:solidFill>
                <a:latin typeface="IBM Plex Sans" panose="020B0503050203000203" pitchFamily="34" charset="77"/>
              </a:rPr>
            </a:br>
            <a:br>
              <a:rPr lang="en-US" sz="4800" b="1" kern="0" dirty="0">
                <a:solidFill>
                  <a:schemeClr val="accent6">
                    <a:lumMod val="50000"/>
                  </a:schemeClr>
                </a:solidFill>
                <a:latin typeface="IBM Plex Sans" panose="020B0503050203000203" pitchFamily="34" charset="77"/>
              </a:rPr>
            </a:br>
            <a:r>
              <a:rPr lang="en-US" sz="2400" b="1" kern="0" dirty="0">
                <a:solidFill>
                  <a:schemeClr val="accent6">
                    <a:lumMod val="50000"/>
                  </a:schemeClr>
                </a:solidFill>
                <a:latin typeface="IBM Plex Sans" panose="020B0503050203000203" pitchFamily="34" charset="77"/>
              </a:rPr>
              <a:t>Gary Wilson</a:t>
            </a:r>
            <a:br>
              <a:rPr lang="en-US" sz="3200" b="1" kern="0" dirty="0">
                <a:solidFill>
                  <a:schemeClr val="accent6">
                    <a:lumMod val="50000"/>
                  </a:schemeClr>
                </a:solidFill>
                <a:latin typeface="IBM Plex Sans" panose="020B0503050203000203" pitchFamily="34" charset="77"/>
              </a:rPr>
            </a:br>
            <a:r>
              <a:rPr lang="en-US" sz="1800" b="1" kern="0" dirty="0">
                <a:solidFill>
                  <a:schemeClr val="accent6">
                    <a:lumMod val="50000"/>
                  </a:schemeClr>
                </a:solidFill>
                <a:latin typeface="IBM Plex Sans" panose="020B0503050203000203" pitchFamily="34" charset="77"/>
              </a:rPr>
              <a:t>CTO &amp; Technical Leader, UKI Commercial Business</a:t>
            </a:r>
            <a:br>
              <a:rPr lang="en-US" sz="1800" b="1" kern="0" dirty="0">
                <a:solidFill>
                  <a:schemeClr val="accent6">
                    <a:lumMod val="50000"/>
                  </a:schemeClr>
                </a:solidFill>
                <a:latin typeface="IBM Plex Sans" panose="020B0503050203000203" pitchFamily="34" charset="77"/>
              </a:rPr>
            </a:br>
            <a:endParaRPr lang="en-US" sz="1800" b="1" kern="0" dirty="0">
              <a:solidFill>
                <a:schemeClr val="accent6">
                  <a:lumMod val="50000"/>
                </a:schemeClr>
              </a:solidFill>
              <a:latin typeface="IBM Plex Sans" panose="020B0503050203000203" pitchFamily="34" charset="77"/>
            </a:endParaRPr>
          </a:p>
        </p:txBody>
      </p:sp>
      <p:pic>
        <p:nvPicPr>
          <p:cNvPr id="8" name="Picture 2" descr="Image result for ibm watson logo">
            <a:extLst>
              <a:ext uri="{FF2B5EF4-FFF2-40B4-BE49-F238E27FC236}">
                <a16:creationId xmlns:a16="http://schemas.microsoft.com/office/drawing/2014/main" id="{A5E1E6DA-BCA8-F04A-8E1E-96A73FC1AC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8436" y="60534"/>
            <a:ext cx="1665453" cy="14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007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8BE087-5084-684B-9B16-7048DB182FCE}"/>
              </a:ext>
            </a:extLst>
          </p:cNvPr>
          <p:cNvSpPr>
            <a:spLocks noGrp="1"/>
          </p:cNvSpPr>
          <p:nvPr>
            <p:ph type="sldNum" sz="quarter" idx="12"/>
          </p:nvPr>
        </p:nvSpPr>
        <p:spPr/>
        <p:txBody>
          <a:bodyPr/>
          <a:lstStyle/>
          <a:p>
            <a:fld id="{ED187111-942E-A842-BD90-2494608886BD}" type="slidenum">
              <a:rPr lang="en-US" smtClean="0"/>
              <a:t>2</a:t>
            </a:fld>
            <a:endParaRPr lang="en-US"/>
          </a:p>
        </p:txBody>
      </p:sp>
      <p:sp>
        <p:nvSpPr>
          <p:cNvPr id="5" name="Rectangle 4">
            <a:extLst>
              <a:ext uri="{FF2B5EF4-FFF2-40B4-BE49-F238E27FC236}">
                <a16:creationId xmlns:a16="http://schemas.microsoft.com/office/drawing/2014/main" id="{4252A3E4-D2B6-334E-AC1A-3260E73511C7}"/>
              </a:ext>
            </a:extLst>
          </p:cNvPr>
          <p:cNvSpPr/>
          <p:nvPr/>
        </p:nvSpPr>
        <p:spPr>
          <a:xfrm>
            <a:off x="4610762" y="1181322"/>
            <a:ext cx="4589412" cy="1375643"/>
          </a:xfrm>
          <a:prstGeom prst="rect">
            <a:avLst/>
          </a:prstGeom>
          <a:solidFill>
            <a:schemeClr val="accent6"/>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 name="Rectangle 5">
            <a:extLst>
              <a:ext uri="{FF2B5EF4-FFF2-40B4-BE49-F238E27FC236}">
                <a16:creationId xmlns:a16="http://schemas.microsoft.com/office/drawing/2014/main" id="{B38E6D8A-CBDF-164F-9EAC-17D1338A9DCE}"/>
              </a:ext>
            </a:extLst>
          </p:cNvPr>
          <p:cNvSpPr/>
          <p:nvPr/>
        </p:nvSpPr>
        <p:spPr>
          <a:xfrm>
            <a:off x="4610762" y="2556173"/>
            <a:ext cx="4595865" cy="1351715"/>
          </a:xfrm>
          <a:prstGeom prst="rect">
            <a:avLst/>
          </a:prstGeom>
          <a:solidFill>
            <a:schemeClr val="accent5">
              <a:lumMod val="75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7" name="Rectangle 6">
            <a:extLst>
              <a:ext uri="{FF2B5EF4-FFF2-40B4-BE49-F238E27FC236}">
                <a16:creationId xmlns:a16="http://schemas.microsoft.com/office/drawing/2014/main" id="{A109DE6E-80B8-E34C-97CB-D7C40F5FDD07}"/>
              </a:ext>
            </a:extLst>
          </p:cNvPr>
          <p:cNvSpPr/>
          <p:nvPr/>
        </p:nvSpPr>
        <p:spPr>
          <a:xfrm>
            <a:off x="4617215" y="3903833"/>
            <a:ext cx="4589412" cy="1351715"/>
          </a:xfrm>
          <a:prstGeom prst="rect">
            <a:avLst/>
          </a:prstGeom>
          <a:solidFill>
            <a:schemeClr val="accent5">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8" name="Rectangle 7">
            <a:extLst>
              <a:ext uri="{FF2B5EF4-FFF2-40B4-BE49-F238E27FC236}">
                <a16:creationId xmlns:a16="http://schemas.microsoft.com/office/drawing/2014/main" id="{A8103BBE-21B3-4745-BF9B-2B8743D3910F}"/>
              </a:ext>
            </a:extLst>
          </p:cNvPr>
          <p:cNvSpPr/>
          <p:nvPr/>
        </p:nvSpPr>
        <p:spPr>
          <a:xfrm>
            <a:off x="-96223" y="1181322"/>
            <a:ext cx="4706985" cy="1375643"/>
          </a:xfrm>
          <a:prstGeom prst="rect">
            <a:avLst/>
          </a:prstGeom>
          <a:solidFill>
            <a:srgbClr val="1C72FB"/>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9" name="Rectangle 8">
            <a:extLst>
              <a:ext uri="{FF2B5EF4-FFF2-40B4-BE49-F238E27FC236}">
                <a16:creationId xmlns:a16="http://schemas.microsoft.com/office/drawing/2014/main" id="{6FF21A60-E02A-A344-96EE-6B26844140C1}"/>
              </a:ext>
            </a:extLst>
          </p:cNvPr>
          <p:cNvSpPr/>
          <p:nvPr/>
        </p:nvSpPr>
        <p:spPr>
          <a:xfrm>
            <a:off x="-89771" y="2556173"/>
            <a:ext cx="4703759" cy="1351715"/>
          </a:xfrm>
          <a:prstGeom prst="rect">
            <a:avLst/>
          </a:prstGeom>
          <a:solidFill>
            <a:srgbClr val="7030A0"/>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0" name="Rectangle 9">
            <a:extLst>
              <a:ext uri="{FF2B5EF4-FFF2-40B4-BE49-F238E27FC236}">
                <a16:creationId xmlns:a16="http://schemas.microsoft.com/office/drawing/2014/main" id="{43EBA37A-FAD0-6343-8E62-11504F6DA243}"/>
              </a:ext>
            </a:extLst>
          </p:cNvPr>
          <p:cNvSpPr/>
          <p:nvPr/>
        </p:nvSpPr>
        <p:spPr>
          <a:xfrm>
            <a:off x="-89771" y="3903833"/>
            <a:ext cx="4706983" cy="1351715"/>
          </a:xfrm>
          <a:prstGeom prst="rect">
            <a:avLst/>
          </a:prstGeom>
          <a:solidFill>
            <a:schemeClr val="bg1">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1" name="Rectangle 10">
            <a:extLst>
              <a:ext uri="{FF2B5EF4-FFF2-40B4-BE49-F238E27FC236}">
                <a16:creationId xmlns:a16="http://schemas.microsoft.com/office/drawing/2014/main" id="{FA700570-89D2-F346-9FCA-9B7EEA38DE8A}"/>
              </a:ext>
            </a:extLst>
          </p:cNvPr>
          <p:cNvSpPr/>
          <p:nvPr/>
        </p:nvSpPr>
        <p:spPr>
          <a:xfrm>
            <a:off x="1430638" y="2905458"/>
            <a:ext cx="1904027" cy="64633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
                <a:srgbClr val="585858"/>
              </a:buClr>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Create an </a:t>
            </a:r>
            <a:r>
              <a:rPr kumimoji="0" lang="en-US" sz="12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omni-channel experience </a:t>
            </a:r>
            <a: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for better </a:t>
            </a:r>
            <a:b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user engagement</a:t>
            </a:r>
          </a:p>
        </p:txBody>
      </p:sp>
      <p:sp>
        <p:nvSpPr>
          <p:cNvPr id="12" name="TextBox 19">
            <a:extLst>
              <a:ext uri="{FF2B5EF4-FFF2-40B4-BE49-F238E27FC236}">
                <a16:creationId xmlns:a16="http://schemas.microsoft.com/office/drawing/2014/main" id="{8FC73C85-B597-C34D-9C8D-9999C553E121}"/>
              </a:ext>
            </a:extLst>
          </p:cNvPr>
          <p:cNvSpPr txBox="1">
            <a:spLocks noChangeArrowheads="1"/>
          </p:cNvSpPr>
          <p:nvPr/>
        </p:nvSpPr>
        <p:spPr bwMode="auto">
          <a:xfrm>
            <a:off x="1419437" y="1536663"/>
            <a:ext cx="1908774" cy="623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76" tIns="34289" rIns="68576" bIns="34289">
            <a:spAutoFit/>
          </a:bodyPr>
          <a:lstStyle>
            <a:lvl1pPr marL="212725" indent="-212725">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US" altLang="ja-JP"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Create </a:t>
            </a:r>
            <a:r>
              <a:rPr kumimoji="0" lang="en-US" altLang="ja-JP" sz="12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natural language interactions </a:t>
            </a:r>
            <a:r>
              <a:rPr kumimoji="0" lang="en-US" altLang="ja-JP"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to better serve your end-users</a:t>
            </a:r>
          </a:p>
        </p:txBody>
      </p:sp>
      <p:sp>
        <p:nvSpPr>
          <p:cNvPr id="13" name="TextBox 24">
            <a:extLst>
              <a:ext uri="{FF2B5EF4-FFF2-40B4-BE49-F238E27FC236}">
                <a16:creationId xmlns:a16="http://schemas.microsoft.com/office/drawing/2014/main" id="{58C5F6A8-E9D6-514B-9D01-264A7F031596}"/>
              </a:ext>
            </a:extLst>
          </p:cNvPr>
          <p:cNvSpPr txBox="1">
            <a:spLocks noChangeArrowheads="1"/>
          </p:cNvSpPr>
          <p:nvPr/>
        </p:nvSpPr>
        <p:spPr bwMode="auto">
          <a:xfrm>
            <a:off x="6229411" y="1536663"/>
            <a:ext cx="2514156" cy="623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76" tIns="34289" rIns="68576" bIns="34289">
            <a:spAutoFit/>
          </a:bodyPr>
          <a:lstStyle>
            <a:lvl1pPr marL="212725" indent="-212725">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Leverage </a:t>
            </a:r>
            <a:r>
              <a:rPr kumimoji="0" lang="en-US" sz="12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machine learning </a:t>
            </a:r>
            <a: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approaches to improve</a:t>
            </a:r>
            <a:b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the conversational model</a:t>
            </a:r>
          </a:p>
        </p:txBody>
      </p:sp>
      <p:pic>
        <p:nvPicPr>
          <p:cNvPr id="14" name="Picture 13">
            <a:extLst>
              <a:ext uri="{FF2B5EF4-FFF2-40B4-BE49-F238E27FC236}">
                <a16:creationId xmlns:a16="http://schemas.microsoft.com/office/drawing/2014/main" id="{38F79B87-8671-9C4E-B218-F28C8A34D433}"/>
              </a:ext>
            </a:extLst>
          </p:cNvPr>
          <p:cNvPicPr>
            <a:picLocks noChangeAspect="1"/>
          </p:cNvPicPr>
          <p:nvPr/>
        </p:nvPicPr>
        <p:blipFill>
          <a:blip r:embed="rId3" cstate="screen">
            <a:biLevel thresh="75000"/>
            <a:extLst>
              <a:ext uri="{28A0092B-C50C-407E-A947-70E740481C1C}">
                <a14:useLocalDpi xmlns:a14="http://schemas.microsoft.com/office/drawing/2010/main"/>
              </a:ext>
            </a:extLst>
          </a:blip>
          <a:stretch>
            <a:fillRect/>
          </a:stretch>
        </p:blipFill>
        <p:spPr>
          <a:xfrm>
            <a:off x="5261376" y="1519346"/>
            <a:ext cx="710184" cy="710184"/>
          </a:xfrm>
          <a:prstGeom prst="rect">
            <a:avLst/>
          </a:prstGeom>
        </p:spPr>
      </p:pic>
      <p:pic>
        <p:nvPicPr>
          <p:cNvPr id="15" name="Picture 14">
            <a:extLst>
              <a:ext uri="{FF2B5EF4-FFF2-40B4-BE49-F238E27FC236}">
                <a16:creationId xmlns:a16="http://schemas.microsoft.com/office/drawing/2014/main" id="{391BC917-81B9-5644-B2D5-221459A99FB8}"/>
              </a:ext>
            </a:extLst>
          </p:cNvPr>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a:off x="511695" y="1574481"/>
            <a:ext cx="710184" cy="710184"/>
          </a:xfrm>
          <a:prstGeom prst="rect">
            <a:avLst/>
          </a:prstGeom>
        </p:spPr>
      </p:pic>
      <p:pic>
        <p:nvPicPr>
          <p:cNvPr id="16" name="Picture 15">
            <a:extLst>
              <a:ext uri="{FF2B5EF4-FFF2-40B4-BE49-F238E27FC236}">
                <a16:creationId xmlns:a16="http://schemas.microsoft.com/office/drawing/2014/main" id="{B001ADFE-398B-3342-BB3F-7939F029A3D8}"/>
              </a:ext>
            </a:extLst>
          </p:cNvPr>
          <p:cNvPicPr>
            <a:picLocks noChangeAspect="1"/>
          </p:cNvPicPr>
          <p:nvPr/>
        </p:nvPicPr>
        <p:blipFill>
          <a:blip r:embed="rId5" cstate="screen">
            <a:biLevel thresh="75000"/>
            <a:extLst>
              <a:ext uri="{28A0092B-C50C-407E-A947-70E740481C1C}">
                <a14:useLocalDpi xmlns:a14="http://schemas.microsoft.com/office/drawing/2010/main"/>
              </a:ext>
            </a:extLst>
          </a:blip>
          <a:stretch>
            <a:fillRect/>
          </a:stretch>
        </p:blipFill>
        <p:spPr>
          <a:xfrm>
            <a:off x="518414" y="2929203"/>
            <a:ext cx="710184" cy="710184"/>
          </a:xfrm>
          <a:prstGeom prst="rect">
            <a:avLst/>
          </a:prstGeom>
        </p:spPr>
      </p:pic>
      <p:sp>
        <p:nvSpPr>
          <p:cNvPr id="17" name="Text Placeholder 4">
            <a:extLst>
              <a:ext uri="{FF2B5EF4-FFF2-40B4-BE49-F238E27FC236}">
                <a16:creationId xmlns:a16="http://schemas.microsoft.com/office/drawing/2014/main" id="{792E5153-53CA-DD48-AC7A-43B6EE56A62D}"/>
              </a:ext>
            </a:extLst>
          </p:cNvPr>
          <p:cNvSpPr txBox="1">
            <a:spLocks/>
          </p:cNvSpPr>
          <p:nvPr/>
        </p:nvSpPr>
        <p:spPr>
          <a:xfrm>
            <a:off x="365597" y="149115"/>
            <a:ext cx="8377970" cy="1080967"/>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3600" b="1" dirty="0">
                <a:solidFill>
                  <a:schemeClr val="tx2"/>
                </a:solidFill>
              </a:rPr>
              <a:t>IBM Watson Assistant</a:t>
            </a:r>
            <a:br>
              <a:rPr lang="en-US" sz="100" dirty="0">
                <a:solidFill>
                  <a:schemeClr val="tx2"/>
                </a:solidFill>
              </a:rPr>
            </a:br>
            <a:endParaRPr lang="en-US" sz="1200" dirty="0">
              <a:solidFill>
                <a:schemeClr val="tx2"/>
              </a:solidFill>
            </a:endParaRPr>
          </a:p>
        </p:txBody>
      </p:sp>
      <p:pic>
        <p:nvPicPr>
          <p:cNvPr id="18" name="Picture 17">
            <a:extLst>
              <a:ext uri="{FF2B5EF4-FFF2-40B4-BE49-F238E27FC236}">
                <a16:creationId xmlns:a16="http://schemas.microsoft.com/office/drawing/2014/main" id="{07BE92FF-B22D-B242-8098-6EE4EB45F3A4}"/>
              </a:ext>
            </a:extLst>
          </p:cNvPr>
          <p:cNvPicPr>
            <a:picLocks noChangeAspect="1"/>
          </p:cNvPicPr>
          <p:nvPr/>
        </p:nvPicPr>
        <p:blipFill>
          <a:blip r:embed="rId6" cstate="screen">
            <a:biLevel thresh="75000"/>
            <a:extLst>
              <a:ext uri="{28A0092B-C50C-407E-A947-70E740481C1C}">
                <a14:useLocalDpi xmlns:a14="http://schemas.microsoft.com/office/drawing/2010/main"/>
              </a:ext>
            </a:extLst>
          </a:blip>
          <a:stretch>
            <a:fillRect/>
          </a:stretch>
        </p:blipFill>
        <p:spPr>
          <a:xfrm>
            <a:off x="538058" y="4199810"/>
            <a:ext cx="710184" cy="710184"/>
          </a:xfrm>
          <a:prstGeom prst="rect">
            <a:avLst/>
          </a:prstGeom>
        </p:spPr>
      </p:pic>
      <p:sp>
        <p:nvSpPr>
          <p:cNvPr id="19" name="TextBox 20">
            <a:extLst>
              <a:ext uri="{FF2B5EF4-FFF2-40B4-BE49-F238E27FC236}">
                <a16:creationId xmlns:a16="http://schemas.microsoft.com/office/drawing/2014/main" id="{629A5199-0166-3C4F-B46F-F0E6AF2814E8}"/>
              </a:ext>
            </a:extLst>
          </p:cNvPr>
          <p:cNvSpPr txBox="1">
            <a:spLocks noChangeArrowheads="1"/>
          </p:cNvSpPr>
          <p:nvPr/>
        </p:nvSpPr>
        <p:spPr bwMode="auto">
          <a:xfrm>
            <a:off x="1486822" y="4172334"/>
            <a:ext cx="1965573" cy="8079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76" tIns="34289" rIns="68576" bIns="34289">
            <a:spAutoFit/>
          </a:bodyPr>
          <a:lstStyle>
            <a:lvl1pPr marL="212725" indent="-212725">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US" altLang="ja-JP" sz="12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Walk users through business processes </a:t>
            </a:r>
            <a:br>
              <a:rPr kumimoji="0" lang="en-US" altLang="ja-JP" sz="12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US" altLang="ja-JP"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like application forms </a:t>
            </a:r>
            <a:br>
              <a:rPr kumimoji="0" lang="en-US" altLang="ja-JP"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US" altLang="ja-JP"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or resetting a password</a:t>
            </a:r>
          </a:p>
        </p:txBody>
      </p:sp>
      <p:sp>
        <p:nvSpPr>
          <p:cNvPr id="20" name="TextBox 21">
            <a:extLst>
              <a:ext uri="{FF2B5EF4-FFF2-40B4-BE49-F238E27FC236}">
                <a16:creationId xmlns:a16="http://schemas.microsoft.com/office/drawing/2014/main" id="{4D9493D4-805C-1A44-A88E-7E74ABE8FD67}"/>
              </a:ext>
            </a:extLst>
          </p:cNvPr>
          <p:cNvSpPr txBox="1">
            <a:spLocks noChangeArrowheads="1"/>
          </p:cNvSpPr>
          <p:nvPr/>
        </p:nvSpPr>
        <p:spPr bwMode="auto">
          <a:xfrm>
            <a:off x="6273294" y="2977451"/>
            <a:ext cx="2553955" cy="4385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76" tIns="34289" rIns="68576" bIns="34289">
            <a:spAutoFit/>
          </a:bodyPr>
          <a:lstStyle>
            <a:lvl1pPr marL="212725" indent="-212725">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US" altLang="ja-JP" sz="12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Get started quickly </a:t>
            </a:r>
            <a:br>
              <a:rPr kumimoji="0" lang="en-US" altLang="ja-JP"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US" altLang="ja-JP"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with pre-built content </a:t>
            </a:r>
          </a:p>
        </p:txBody>
      </p:sp>
      <p:grpSp>
        <p:nvGrpSpPr>
          <p:cNvPr id="21" name="Group 20">
            <a:extLst>
              <a:ext uri="{FF2B5EF4-FFF2-40B4-BE49-F238E27FC236}">
                <a16:creationId xmlns:a16="http://schemas.microsoft.com/office/drawing/2014/main" id="{7E53271E-7978-324F-AB3E-D3245330844B}"/>
              </a:ext>
            </a:extLst>
          </p:cNvPr>
          <p:cNvGrpSpPr/>
          <p:nvPr/>
        </p:nvGrpSpPr>
        <p:grpSpPr>
          <a:xfrm>
            <a:off x="5222173" y="2877211"/>
            <a:ext cx="710184" cy="710184"/>
            <a:chOff x="2907909" y="2718887"/>
            <a:chExt cx="710184" cy="710184"/>
          </a:xfrm>
        </p:grpSpPr>
        <p:pic>
          <p:nvPicPr>
            <p:cNvPr id="22" name="Picture 21">
              <a:extLst>
                <a:ext uri="{FF2B5EF4-FFF2-40B4-BE49-F238E27FC236}">
                  <a16:creationId xmlns:a16="http://schemas.microsoft.com/office/drawing/2014/main" id="{24C5554E-7679-9448-95B3-D8081EA22111}"/>
                </a:ext>
              </a:extLst>
            </p:cNvPr>
            <p:cNvPicPr>
              <a:picLocks noChangeAspect="1"/>
            </p:cNvPicPr>
            <p:nvPr/>
          </p:nvPicPr>
          <p:blipFill>
            <a:blip r:embed="rId7" cstate="screen">
              <a:biLevel thresh="75000"/>
              <a:extLst>
                <a:ext uri="{28A0092B-C50C-407E-A947-70E740481C1C}">
                  <a14:useLocalDpi xmlns:a14="http://schemas.microsoft.com/office/drawing/2010/main"/>
                </a:ext>
              </a:extLst>
            </a:blip>
            <a:stretch>
              <a:fillRect/>
            </a:stretch>
          </p:blipFill>
          <p:spPr>
            <a:xfrm>
              <a:off x="2907909" y="2718887"/>
              <a:ext cx="710184" cy="710184"/>
            </a:xfrm>
            <a:prstGeom prst="rect">
              <a:avLst/>
            </a:prstGeom>
          </p:spPr>
        </p:pic>
        <p:sp>
          <p:nvSpPr>
            <p:cNvPr id="23" name="Rectangle 22">
              <a:extLst>
                <a:ext uri="{FF2B5EF4-FFF2-40B4-BE49-F238E27FC236}">
                  <a16:creationId xmlns:a16="http://schemas.microsoft.com/office/drawing/2014/main" id="{C3F2BE4E-FEED-C645-95B6-96AF53FF5010}"/>
                </a:ext>
              </a:extLst>
            </p:cNvPr>
            <p:cNvSpPr/>
            <p:nvPr/>
          </p:nvSpPr>
          <p:spPr>
            <a:xfrm>
              <a:off x="3021170" y="2842274"/>
              <a:ext cx="500670" cy="494305"/>
            </a:xfrm>
            <a:prstGeom prst="rect">
              <a:avLst/>
            </a:prstGeom>
            <a:solidFill>
              <a:srgbClr val="000000"/>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000000"/>
                </a:solidFill>
                <a:effectLst/>
                <a:uLnTx/>
                <a:uFillTx/>
                <a:latin typeface="IBM Plex Sans"/>
                <a:ea typeface="+mn-ea"/>
                <a:cs typeface="Arial"/>
              </a:endParaRPr>
            </a:p>
          </p:txBody>
        </p:sp>
        <p:pic>
          <p:nvPicPr>
            <p:cNvPr id="24" name="Picture 23">
              <a:extLst>
                <a:ext uri="{FF2B5EF4-FFF2-40B4-BE49-F238E27FC236}">
                  <a16:creationId xmlns:a16="http://schemas.microsoft.com/office/drawing/2014/main" id="{F919B75A-494F-6548-AF0D-EF7379D7CF7F}"/>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066316" y="2842274"/>
              <a:ext cx="402371" cy="402371"/>
            </a:xfrm>
            <a:prstGeom prst="rect">
              <a:avLst/>
            </a:prstGeom>
          </p:spPr>
        </p:pic>
      </p:grpSp>
      <p:pic>
        <p:nvPicPr>
          <p:cNvPr id="25" name="Picture 24">
            <a:extLst>
              <a:ext uri="{FF2B5EF4-FFF2-40B4-BE49-F238E27FC236}">
                <a16:creationId xmlns:a16="http://schemas.microsoft.com/office/drawing/2014/main" id="{1C724F76-89C5-5F4D-A7E8-A0C479BE3EC4}"/>
              </a:ext>
            </a:extLst>
          </p:cNvPr>
          <p:cNvPicPr>
            <a:picLocks noChangeAspect="1"/>
          </p:cNvPicPr>
          <p:nvPr/>
        </p:nvPicPr>
        <p:blipFill>
          <a:blip r:embed="rId9" cstate="screen">
            <a:biLevel thresh="75000"/>
            <a:extLst>
              <a:ext uri="{28A0092B-C50C-407E-A947-70E740481C1C}">
                <a14:useLocalDpi xmlns:a14="http://schemas.microsoft.com/office/drawing/2010/main"/>
              </a:ext>
            </a:extLst>
          </a:blip>
          <a:stretch>
            <a:fillRect/>
          </a:stretch>
        </p:blipFill>
        <p:spPr>
          <a:xfrm>
            <a:off x="5213481" y="4231268"/>
            <a:ext cx="710184" cy="710184"/>
          </a:xfrm>
          <a:prstGeom prst="rect">
            <a:avLst/>
          </a:prstGeom>
        </p:spPr>
      </p:pic>
      <p:sp>
        <p:nvSpPr>
          <p:cNvPr id="26" name="Rectangle 25">
            <a:extLst>
              <a:ext uri="{FF2B5EF4-FFF2-40B4-BE49-F238E27FC236}">
                <a16:creationId xmlns:a16="http://schemas.microsoft.com/office/drawing/2014/main" id="{3A235879-DD74-D548-9DEF-CCA2F3DE0077}"/>
              </a:ext>
            </a:extLst>
          </p:cNvPr>
          <p:cNvSpPr/>
          <p:nvPr/>
        </p:nvSpPr>
        <p:spPr>
          <a:xfrm>
            <a:off x="6287733" y="4295065"/>
            <a:ext cx="2370894" cy="646331"/>
          </a:xfrm>
          <a:prstGeom prst="rect">
            <a:avLst/>
          </a:prstGeom>
        </p:spPr>
        <p:txBody>
          <a:bodyPr wrap="square">
            <a:spAutoFit/>
          </a:bodyPr>
          <a:lstStyle/>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Scale</a:t>
            </a:r>
            <a: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 from a simple chatbot </a:t>
            </a:r>
            <a:b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to supporting millions of conversations in one solution</a:t>
            </a:r>
            <a:endParaRPr kumimoji="0" lang="en-US" sz="12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554197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5CEBA2-53CA-3144-844C-46F4D725511A}"/>
              </a:ext>
            </a:extLst>
          </p:cNvPr>
          <p:cNvSpPr>
            <a:spLocks noGrp="1"/>
          </p:cNvSpPr>
          <p:nvPr>
            <p:ph type="sldNum" sz="quarter" idx="12"/>
          </p:nvPr>
        </p:nvSpPr>
        <p:spPr/>
        <p:txBody>
          <a:bodyPr/>
          <a:lstStyle/>
          <a:p>
            <a:fld id="{ED187111-942E-A842-BD90-2494608886BD}" type="slidenum">
              <a:rPr lang="en-US" smtClean="0"/>
              <a:t>3</a:t>
            </a:fld>
            <a:endParaRPr lang="en-US"/>
          </a:p>
        </p:txBody>
      </p:sp>
      <p:sp>
        <p:nvSpPr>
          <p:cNvPr id="5" name="Rectangle 4">
            <a:extLst>
              <a:ext uri="{FF2B5EF4-FFF2-40B4-BE49-F238E27FC236}">
                <a16:creationId xmlns:a16="http://schemas.microsoft.com/office/drawing/2014/main" id="{394C5282-3995-234E-9C3B-53D73A7E10C1}"/>
              </a:ext>
            </a:extLst>
          </p:cNvPr>
          <p:cNvSpPr/>
          <p:nvPr/>
        </p:nvSpPr>
        <p:spPr>
          <a:xfrm>
            <a:off x="1" y="0"/>
            <a:ext cx="2689412" cy="623944"/>
          </a:xfrm>
          <a:prstGeom prst="rect">
            <a:avLst/>
          </a:prstGeom>
          <a:solidFill>
            <a:srgbClr val="7C7C7C"/>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 name="Rectangle 5">
            <a:extLst>
              <a:ext uri="{FF2B5EF4-FFF2-40B4-BE49-F238E27FC236}">
                <a16:creationId xmlns:a16="http://schemas.microsoft.com/office/drawing/2014/main" id="{DF10E4D4-786A-9845-A434-AECFF9A35339}"/>
              </a:ext>
            </a:extLst>
          </p:cNvPr>
          <p:cNvSpPr/>
          <p:nvPr/>
        </p:nvSpPr>
        <p:spPr>
          <a:xfrm>
            <a:off x="0" y="623944"/>
            <a:ext cx="2689412" cy="3098202"/>
          </a:xfrm>
          <a:prstGeom prst="rect">
            <a:avLst/>
          </a:prstGeom>
          <a:solidFill>
            <a:schemeClr val="tx1"/>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7" name="TextBox 6">
            <a:extLst>
              <a:ext uri="{FF2B5EF4-FFF2-40B4-BE49-F238E27FC236}">
                <a16:creationId xmlns:a16="http://schemas.microsoft.com/office/drawing/2014/main" id="{A870335D-67CF-6A47-A82D-2236A5EFA6E1}"/>
              </a:ext>
            </a:extLst>
          </p:cNvPr>
          <p:cNvSpPr txBox="1"/>
          <p:nvPr/>
        </p:nvSpPr>
        <p:spPr>
          <a:xfrm>
            <a:off x="327696" y="935914"/>
            <a:ext cx="1904102" cy="2462213"/>
          </a:xfrm>
          <a:prstGeom prst="rect">
            <a:avLst/>
          </a:prstGeom>
          <a:noFill/>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For more than 34 years, software giant Autodesk sold its popular 3D design, engineering and entertainment software under perpetual desktop licensing agreements. However, the way customers wanted to buy and access products changed.</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Recognizing that shifting to a subscription business model requires real-time customer service and support.  Autodesk developed a virtual agent interact with customers and improve their experiences</a:t>
            </a:r>
          </a:p>
        </p:txBody>
      </p:sp>
      <p:sp>
        <p:nvSpPr>
          <p:cNvPr id="8" name="Rectangle 7">
            <a:extLst>
              <a:ext uri="{FF2B5EF4-FFF2-40B4-BE49-F238E27FC236}">
                <a16:creationId xmlns:a16="http://schemas.microsoft.com/office/drawing/2014/main" id="{ABB2CBBD-B6D4-9141-9CCC-5FA3D7BCDE11}"/>
              </a:ext>
            </a:extLst>
          </p:cNvPr>
          <p:cNvSpPr/>
          <p:nvPr/>
        </p:nvSpPr>
        <p:spPr>
          <a:xfrm>
            <a:off x="0" y="3722146"/>
            <a:ext cx="2689412" cy="1421354"/>
          </a:xfrm>
          <a:prstGeom prst="rect">
            <a:avLst/>
          </a:prstGeom>
          <a:solidFill>
            <a:schemeClr val="tx1"/>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530AD">
                  <a:lumMod val="50000"/>
                </a:srgbClr>
              </a:solidFill>
              <a:effectLst/>
              <a:uLnTx/>
              <a:uFillTx/>
              <a:latin typeface="Arial"/>
              <a:ea typeface="+mn-ea"/>
              <a:cs typeface="Arial"/>
            </a:endParaRPr>
          </a:p>
        </p:txBody>
      </p:sp>
      <p:sp>
        <p:nvSpPr>
          <p:cNvPr id="9" name="TextBox 24">
            <a:extLst>
              <a:ext uri="{FF2B5EF4-FFF2-40B4-BE49-F238E27FC236}">
                <a16:creationId xmlns:a16="http://schemas.microsoft.com/office/drawing/2014/main" id="{C349959F-22B4-B246-8D8B-6F508D8393EF}"/>
              </a:ext>
            </a:extLst>
          </p:cNvPr>
          <p:cNvSpPr txBox="1">
            <a:spLocks noChangeArrowheads="1"/>
          </p:cNvSpPr>
          <p:nvPr/>
        </p:nvSpPr>
        <p:spPr bwMode="auto">
          <a:xfrm>
            <a:off x="3019446" y="142891"/>
            <a:ext cx="1170302" cy="369332"/>
          </a:xfrm>
          <a:prstGeom prst="rect">
            <a:avLst/>
          </a:prstGeom>
          <a:noFill/>
          <a:ln>
            <a:noFill/>
          </a:ln>
          <a:extLst/>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99%</a:t>
            </a:r>
          </a:p>
        </p:txBody>
      </p:sp>
      <p:sp>
        <p:nvSpPr>
          <p:cNvPr id="10" name="Rectangle 9">
            <a:extLst>
              <a:ext uri="{FF2B5EF4-FFF2-40B4-BE49-F238E27FC236}">
                <a16:creationId xmlns:a16="http://schemas.microsoft.com/office/drawing/2014/main" id="{BD1BBE00-2F07-F848-BB12-A434C108AB1B}"/>
              </a:ext>
            </a:extLst>
          </p:cNvPr>
          <p:cNvSpPr/>
          <p:nvPr/>
        </p:nvSpPr>
        <p:spPr>
          <a:xfrm>
            <a:off x="4239477" y="214030"/>
            <a:ext cx="4886660" cy="153888"/>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improvement in customer response times for Autodesk by implementing Watson</a:t>
            </a:r>
            <a:endParaRPr kumimoji="0" lang="en-US" sz="1000" b="1" i="0" u="sng"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 name="TextBox 24">
            <a:extLst>
              <a:ext uri="{FF2B5EF4-FFF2-40B4-BE49-F238E27FC236}">
                <a16:creationId xmlns:a16="http://schemas.microsoft.com/office/drawing/2014/main" id="{08AB8A46-DE0E-7248-8118-AF49A5B89AA7}"/>
              </a:ext>
            </a:extLst>
          </p:cNvPr>
          <p:cNvSpPr txBox="1">
            <a:spLocks noChangeArrowheads="1"/>
          </p:cNvSpPr>
          <p:nvPr/>
        </p:nvSpPr>
        <p:spPr bwMode="auto">
          <a:xfrm>
            <a:off x="3019445" y="706215"/>
            <a:ext cx="1342425" cy="369332"/>
          </a:xfrm>
          <a:prstGeom prst="rect">
            <a:avLst/>
          </a:prstGeom>
          <a:noFill/>
          <a:ln>
            <a:noFill/>
          </a:ln>
          <a:extLst/>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5-10</a:t>
            </a:r>
            <a:r>
              <a:rPr kumimoji="0" lang="en-US" sz="1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 </a:t>
            </a:r>
            <a:r>
              <a:rPr kumimoji="0" lang="en-US" sz="12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min</a:t>
            </a:r>
          </a:p>
        </p:txBody>
      </p:sp>
      <p:sp>
        <p:nvSpPr>
          <p:cNvPr id="12" name="Rectangle 11">
            <a:extLst>
              <a:ext uri="{FF2B5EF4-FFF2-40B4-BE49-F238E27FC236}">
                <a16:creationId xmlns:a16="http://schemas.microsoft.com/office/drawing/2014/main" id="{4939E049-3C8E-CE4C-ABC9-77D7349FFE0C}"/>
              </a:ext>
            </a:extLst>
          </p:cNvPr>
          <p:cNvSpPr/>
          <p:nvPr/>
        </p:nvSpPr>
        <p:spPr>
          <a:xfrm>
            <a:off x="4239477" y="723564"/>
            <a:ext cx="4649997" cy="461665"/>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to resolve cases as opposed to a day and a half. And the only reason it takes five to 10 is because that’s how long a customer needs to type in or find a specific information, such as matching a serial number to an entitlement or contract</a:t>
            </a:r>
          </a:p>
        </p:txBody>
      </p:sp>
      <p:sp>
        <p:nvSpPr>
          <p:cNvPr id="13" name="TextBox 12">
            <a:extLst>
              <a:ext uri="{FF2B5EF4-FFF2-40B4-BE49-F238E27FC236}">
                <a16:creationId xmlns:a16="http://schemas.microsoft.com/office/drawing/2014/main" id="{9744D72E-9B10-3941-B2E3-4228DA77EA69}"/>
              </a:ext>
            </a:extLst>
          </p:cNvPr>
          <p:cNvSpPr txBox="1">
            <a:spLocks noChangeArrowheads="1"/>
          </p:cNvSpPr>
          <p:nvPr/>
        </p:nvSpPr>
        <p:spPr bwMode="auto">
          <a:xfrm>
            <a:off x="3019445" y="1469189"/>
            <a:ext cx="1342425" cy="369332"/>
          </a:xfrm>
          <a:prstGeom prst="rect">
            <a:avLst/>
          </a:prstGeom>
          <a:noFill/>
          <a:ln>
            <a:noFill/>
          </a:ln>
          <a:extLst/>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dirty="0">
                <a:ln>
                  <a:noFill/>
                </a:ln>
                <a:solidFill>
                  <a:srgbClr val="0F6DFF"/>
                </a:solidFill>
                <a:effectLst/>
                <a:uLnTx/>
                <a:uFillTx/>
                <a:latin typeface="IBM Plex Sans" charset="0"/>
                <a:ea typeface="IBM Plex Sans" charset="0"/>
                <a:cs typeface="IBM Plex Sans" charset="0"/>
              </a:rPr>
              <a:t>100,000</a:t>
            </a:r>
          </a:p>
        </p:txBody>
      </p:sp>
      <p:sp>
        <p:nvSpPr>
          <p:cNvPr id="14" name="Rectangle 13">
            <a:extLst>
              <a:ext uri="{FF2B5EF4-FFF2-40B4-BE49-F238E27FC236}">
                <a16:creationId xmlns:a16="http://schemas.microsoft.com/office/drawing/2014/main" id="{062C78ED-DF1D-1448-953F-85B75C3D472B}"/>
              </a:ext>
            </a:extLst>
          </p:cNvPr>
          <p:cNvSpPr/>
          <p:nvPr/>
        </p:nvSpPr>
        <p:spPr>
          <a:xfrm>
            <a:off x="4249102" y="1529570"/>
            <a:ext cx="4875902" cy="153888"/>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supported per month, easing the burden on call center staff</a:t>
            </a:r>
          </a:p>
        </p:txBody>
      </p:sp>
      <p:sp>
        <p:nvSpPr>
          <p:cNvPr id="15" name="TextBox 14">
            <a:extLst>
              <a:ext uri="{FF2B5EF4-FFF2-40B4-BE49-F238E27FC236}">
                <a16:creationId xmlns:a16="http://schemas.microsoft.com/office/drawing/2014/main" id="{C4012480-5B38-2C45-9821-9632C7E9F677}"/>
              </a:ext>
            </a:extLst>
          </p:cNvPr>
          <p:cNvSpPr txBox="1">
            <a:spLocks noChangeArrowheads="1"/>
          </p:cNvSpPr>
          <p:nvPr/>
        </p:nvSpPr>
        <p:spPr bwMode="auto">
          <a:xfrm>
            <a:off x="3019445" y="2261048"/>
            <a:ext cx="1600610" cy="369332"/>
          </a:xfrm>
          <a:prstGeom prst="rect">
            <a:avLst/>
          </a:prstGeom>
          <a:noFill/>
          <a:ln>
            <a:noFill/>
          </a:ln>
          <a:extLst/>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14</a:t>
            </a:r>
            <a:r>
              <a:rPr kumimoji="0" lang="en-US" sz="1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 </a:t>
            </a:r>
            <a:r>
              <a:rPr kumimoji="0" lang="en-US" sz="12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M</a:t>
            </a:r>
          </a:p>
        </p:txBody>
      </p:sp>
      <p:sp>
        <p:nvSpPr>
          <p:cNvPr id="16" name="Rectangle 15">
            <a:extLst>
              <a:ext uri="{FF2B5EF4-FFF2-40B4-BE49-F238E27FC236}">
                <a16:creationId xmlns:a16="http://schemas.microsoft.com/office/drawing/2014/main" id="{C5FEE641-51E3-CD45-AD06-7E90AE53E17F}"/>
              </a:ext>
            </a:extLst>
          </p:cNvPr>
          <p:cNvSpPr/>
          <p:nvPr/>
        </p:nvSpPr>
        <p:spPr>
          <a:xfrm>
            <a:off x="4239478" y="2312056"/>
            <a:ext cx="4693022" cy="307777"/>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total sentences analyzed for keywords, entities, phrases, clusters, and other speech and language patterns</a:t>
            </a:r>
          </a:p>
        </p:txBody>
      </p:sp>
      <p:sp>
        <p:nvSpPr>
          <p:cNvPr id="17" name="TextBox 16">
            <a:extLst>
              <a:ext uri="{FF2B5EF4-FFF2-40B4-BE49-F238E27FC236}">
                <a16:creationId xmlns:a16="http://schemas.microsoft.com/office/drawing/2014/main" id="{E9DAE982-8408-6946-899A-CCA977DCC856}"/>
              </a:ext>
            </a:extLst>
          </p:cNvPr>
          <p:cNvSpPr txBox="1">
            <a:spLocks noChangeArrowheads="1"/>
          </p:cNvSpPr>
          <p:nvPr/>
        </p:nvSpPr>
        <p:spPr bwMode="auto">
          <a:xfrm>
            <a:off x="3019445" y="3064909"/>
            <a:ext cx="1600610" cy="369332"/>
          </a:xfrm>
          <a:prstGeom prst="rect">
            <a:avLst/>
          </a:prstGeom>
          <a:noFill/>
          <a:ln>
            <a:noFill/>
          </a:ln>
          <a:extLst/>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60</a:t>
            </a:r>
            <a:r>
              <a:rPr kumimoji="0" lang="en-US" sz="1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 </a:t>
            </a:r>
            <a:r>
              <a:rPr kumimoji="0" lang="en-US" sz="1400" b="1" i="0" u="none" strike="noStrike" kern="1200" cap="none" spc="-50" normalizeH="0" baseline="0" noProof="0" dirty="0">
                <a:ln>
                  <a:noFill/>
                </a:ln>
                <a:solidFill>
                  <a:srgbClr val="0F6DFF"/>
                </a:solidFill>
                <a:effectLst/>
                <a:uLnTx/>
                <a:uFillTx/>
                <a:latin typeface="IBM Plex Sans" charset="0"/>
                <a:ea typeface="IBM Plex Sans" charset="0"/>
                <a:cs typeface="IBM Plex Sans" charset="0"/>
              </a:rPr>
              <a:t>cases</a:t>
            </a:r>
            <a:endParaRPr kumimoji="0" lang="en-US" sz="2400" b="1" i="0" u="none" strike="noStrike" kern="1200" cap="none" spc="-50" normalizeH="0" baseline="0" noProof="0" dirty="0">
              <a:ln>
                <a:noFill/>
              </a:ln>
              <a:solidFill>
                <a:srgbClr val="0F6DFF"/>
              </a:solidFill>
              <a:effectLst/>
              <a:uLnTx/>
              <a:uFillTx/>
              <a:latin typeface="IBM Plex Sans" charset="0"/>
              <a:ea typeface="IBM Plex Sans" charset="0"/>
              <a:cs typeface="IBM Plex Sans" charset="0"/>
            </a:endParaRPr>
          </a:p>
        </p:txBody>
      </p:sp>
      <p:sp>
        <p:nvSpPr>
          <p:cNvPr id="18" name="Rectangle 17">
            <a:extLst>
              <a:ext uri="{FF2B5EF4-FFF2-40B4-BE49-F238E27FC236}">
                <a16:creationId xmlns:a16="http://schemas.microsoft.com/office/drawing/2014/main" id="{1697E90E-2C76-574C-BB76-37FA14F2CE9E}"/>
              </a:ext>
            </a:extLst>
          </p:cNvPr>
          <p:cNvSpPr/>
          <p:nvPr/>
        </p:nvSpPr>
        <p:spPr>
          <a:xfrm>
            <a:off x="4239477" y="3090350"/>
            <a:ext cx="4693027" cy="307777"/>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recognized distinct use cases to quickly resolve easy requests so that agents </a:t>
            </a:r>
            <a:br>
              <a:rPr kumimoji="0" lang="en-US"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br>
            <a:r>
              <a:rPr kumimoji="0" lang="en-US"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can focus on helping customers with complex issues</a:t>
            </a:r>
          </a:p>
        </p:txBody>
      </p:sp>
      <p:sp>
        <p:nvSpPr>
          <p:cNvPr id="19" name="TextBox 18">
            <a:extLst>
              <a:ext uri="{FF2B5EF4-FFF2-40B4-BE49-F238E27FC236}">
                <a16:creationId xmlns:a16="http://schemas.microsoft.com/office/drawing/2014/main" id="{789C837D-6F1D-BB45-80F6-8EF96FA81929}"/>
              </a:ext>
            </a:extLst>
          </p:cNvPr>
          <p:cNvSpPr txBox="1">
            <a:spLocks noChangeArrowheads="1"/>
          </p:cNvSpPr>
          <p:nvPr/>
        </p:nvSpPr>
        <p:spPr bwMode="auto">
          <a:xfrm>
            <a:off x="3019445" y="3836543"/>
            <a:ext cx="1600610" cy="369332"/>
          </a:xfrm>
          <a:prstGeom prst="rect">
            <a:avLst/>
          </a:prstGeom>
          <a:noFill/>
          <a:ln>
            <a:noFill/>
          </a:ln>
          <a:extLst/>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5.4</a:t>
            </a:r>
            <a:r>
              <a:rPr kumimoji="0" lang="en-US" sz="12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 mins</a:t>
            </a:r>
            <a:endParaRPr kumimoji="0" lang="en-US" sz="2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endParaRPr>
          </a:p>
        </p:txBody>
      </p:sp>
      <p:sp>
        <p:nvSpPr>
          <p:cNvPr id="20" name="Rectangle 19">
            <a:extLst>
              <a:ext uri="{FF2B5EF4-FFF2-40B4-BE49-F238E27FC236}">
                <a16:creationId xmlns:a16="http://schemas.microsoft.com/office/drawing/2014/main" id="{8B093208-BF90-3346-B1E2-300AEFFE224C}"/>
              </a:ext>
            </a:extLst>
          </p:cNvPr>
          <p:cNvSpPr/>
          <p:nvPr/>
        </p:nvSpPr>
        <p:spPr>
          <a:xfrm>
            <a:off x="4239477" y="3894258"/>
            <a:ext cx="4477875" cy="153888"/>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of resolution time for most inquiries, drastically down from 1.5 days</a:t>
            </a:r>
          </a:p>
        </p:txBody>
      </p:sp>
      <p:cxnSp>
        <p:nvCxnSpPr>
          <p:cNvPr id="21" name="Straight Connector 20">
            <a:extLst>
              <a:ext uri="{FF2B5EF4-FFF2-40B4-BE49-F238E27FC236}">
                <a16:creationId xmlns:a16="http://schemas.microsoft.com/office/drawing/2014/main" id="{4973E71D-00FB-C34C-9341-567E6849E841}"/>
              </a:ext>
            </a:extLst>
          </p:cNvPr>
          <p:cNvCxnSpPr>
            <a:cxnSpLocks/>
          </p:cNvCxnSpPr>
          <p:nvPr/>
        </p:nvCxnSpPr>
        <p:spPr>
          <a:xfrm>
            <a:off x="2875846" y="613183"/>
            <a:ext cx="6022005"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6D59665-64A7-144D-A098-644F1D0AF6DB}"/>
              </a:ext>
            </a:extLst>
          </p:cNvPr>
          <p:cNvCxnSpPr>
            <a:cxnSpLocks/>
          </p:cNvCxnSpPr>
          <p:nvPr/>
        </p:nvCxnSpPr>
        <p:spPr>
          <a:xfrm>
            <a:off x="2875846" y="1393734"/>
            <a:ext cx="6022005"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D87AE78-1ECA-3741-B046-A5031D8B663C}"/>
              </a:ext>
            </a:extLst>
          </p:cNvPr>
          <p:cNvCxnSpPr>
            <a:cxnSpLocks/>
          </p:cNvCxnSpPr>
          <p:nvPr/>
        </p:nvCxnSpPr>
        <p:spPr>
          <a:xfrm>
            <a:off x="2875846" y="2174285"/>
            <a:ext cx="6022005"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8A3A5CA-12F9-8942-8C04-A810CA1C45F0}"/>
              </a:ext>
            </a:extLst>
          </p:cNvPr>
          <p:cNvCxnSpPr>
            <a:cxnSpLocks/>
          </p:cNvCxnSpPr>
          <p:nvPr/>
        </p:nvCxnSpPr>
        <p:spPr>
          <a:xfrm>
            <a:off x="2875846" y="2954836"/>
            <a:ext cx="6022005"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BB417B-CAA8-034C-93AB-ED368512B21D}"/>
              </a:ext>
            </a:extLst>
          </p:cNvPr>
          <p:cNvCxnSpPr>
            <a:cxnSpLocks/>
          </p:cNvCxnSpPr>
          <p:nvPr/>
        </p:nvCxnSpPr>
        <p:spPr>
          <a:xfrm>
            <a:off x="2875846" y="3735387"/>
            <a:ext cx="6022005"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1D1C327-A4A9-9940-B766-365D01FBCAD7}"/>
              </a:ext>
            </a:extLst>
          </p:cNvPr>
          <p:cNvCxnSpPr>
            <a:cxnSpLocks/>
          </p:cNvCxnSpPr>
          <p:nvPr/>
        </p:nvCxnSpPr>
        <p:spPr>
          <a:xfrm>
            <a:off x="2875846" y="4515936"/>
            <a:ext cx="6022005"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3C5FEB5-FF31-514A-A121-A5B718147D61}"/>
              </a:ext>
            </a:extLst>
          </p:cNvPr>
          <p:cNvSpPr txBox="1">
            <a:spLocks noChangeArrowheads="1"/>
          </p:cNvSpPr>
          <p:nvPr/>
        </p:nvSpPr>
        <p:spPr bwMode="auto">
          <a:xfrm>
            <a:off x="3019445" y="4604493"/>
            <a:ext cx="1600610" cy="369332"/>
          </a:xfrm>
          <a:prstGeom prst="rect">
            <a:avLst/>
          </a:prstGeom>
          <a:noFill/>
          <a:ln>
            <a:noFill/>
          </a:ln>
          <a:extLst/>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+10</a:t>
            </a:r>
            <a:r>
              <a:rPr kumimoji="0" lang="en-US" sz="1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 </a:t>
            </a:r>
            <a:r>
              <a:rPr kumimoji="0" lang="en-US" sz="1200" b="1" i="0" u="none" strike="noStrike" kern="1200" cap="none" spc="0" normalizeH="0" baseline="0" noProof="0" dirty="0" err="1">
                <a:ln>
                  <a:noFill/>
                </a:ln>
                <a:solidFill>
                  <a:srgbClr val="0F6DFF"/>
                </a:solidFill>
                <a:effectLst/>
                <a:uLnTx/>
                <a:uFillTx/>
                <a:latin typeface="IBM Plex Sans" charset="0"/>
                <a:ea typeface="IBM Plex Sans" charset="0"/>
                <a:cs typeface="IBM Plex Sans" charset="0"/>
              </a:rPr>
              <a:t>pt</a:t>
            </a:r>
            <a:endParaRPr kumimoji="0" lang="en-US" sz="12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endParaRPr>
          </a:p>
        </p:txBody>
      </p:sp>
      <p:sp>
        <p:nvSpPr>
          <p:cNvPr id="28" name="Rectangle 27">
            <a:extLst>
              <a:ext uri="{FF2B5EF4-FFF2-40B4-BE49-F238E27FC236}">
                <a16:creationId xmlns:a16="http://schemas.microsoft.com/office/drawing/2014/main" id="{7B0AC887-5559-5A40-BE53-DE0FA7BFFAA1}"/>
              </a:ext>
            </a:extLst>
          </p:cNvPr>
          <p:cNvSpPr/>
          <p:nvPr/>
        </p:nvSpPr>
        <p:spPr>
          <a:xfrm>
            <a:off x="4239478" y="4621843"/>
            <a:ext cx="4344084" cy="307628"/>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increase in customer satisfaction levels because customers don’t have to wait as long to have their questions answered</a:t>
            </a:r>
          </a:p>
        </p:txBody>
      </p:sp>
      <p:sp>
        <p:nvSpPr>
          <p:cNvPr id="29" name="TextBox 28">
            <a:extLst>
              <a:ext uri="{FF2B5EF4-FFF2-40B4-BE49-F238E27FC236}">
                <a16:creationId xmlns:a16="http://schemas.microsoft.com/office/drawing/2014/main" id="{96D68E61-52AA-9A4D-9EB5-19EA09A55C64}"/>
              </a:ext>
            </a:extLst>
          </p:cNvPr>
          <p:cNvSpPr txBox="1">
            <a:spLocks noChangeArrowheads="1"/>
          </p:cNvSpPr>
          <p:nvPr/>
        </p:nvSpPr>
        <p:spPr bwMode="auto">
          <a:xfrm>
            <a:off x="3019445" y="1780822"/>
            <a:ext cx="1342425" cy="184666"/>
          </a:xfrm>
          <a:prstGeom prst="rect">
            <a:avLst/>
          </a:prstGeom>
          <a:noFill/>
          <a:ln>
            <a:noFill/>
          </a:ln>
          <a:extLst/>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50" normalizeH="0" baseline="0" noProof="0" dirty="0">
                <a:ln>
                  <a:noFill/>
                </a:ln>
                <a:solidFill>
                  <a:srgbClr val="0F6DFF"/>
                </a:solidFill>
                <a:effectLst/>
                <a:uLnTx/>
                <a:uFillTx/>
                <a:latin typeface="IBM Plex Sans" charset="0"/>
                <a:ea typeface="IBM Plex Sans" charset="0"/>
                <a:cs typeface="IBM Plex Sans" charset="0"/>
              </a:rPr>
              <a:t>conversations</a:t>
            </a:r>
          </a:p>
        </p:txBody>
      </p:sp>
      <p:pic>
        <p:nvPicPr>
          <p:cNvPr id="30" name="Picture 29">
            <a:extLst>
              <a:ext uri="{FF2B5EF4-FFF2-40B4-BE49-F238E27FC236}">
                <a16:creationId xmlns:a16="http://schemas.microsoft.com/office/drawing/2014/main" id="{50CE556F-5C9D-7E46-8371-6D73EB42B2AC}"/>
              </a:ext>
            </a:extLst>
          </p:cNvPr>
          <p:cNvPicPr>
            <a:picLocks noChangeAspect="1"/>
          </p:cNvPicPr>
          <p:nvPr/>
        </p:nvPicPr>
        <p:blipFill rotWithShape="1">
          <a:blip r:embed="rId3"/>
          <a:srcRect t="31357" b="35046"/>
          <a:stretch/>
        </p:blipFill>
        <p:spPr>
          <a:xfrm>
            <a:off x="370105" y="132658"/>
            <a:ext cx="1949202" cy="358628"/>
          </a:xfrm>
          <a:prstGeom prst="rect">
            <a:avLst/>
          </a:prstGeom>
        </p:spPr>
      </p:pic>
      <p:cxnSp>
        <p:nvCxnSpPr>
          <p:cNvPr id="31" name="Straight Connector 30">
            <a:extLst>
              <a:ext uri="{FF2B5EF4-FFF2-40B4-BE49-F238E27FC236}">
                <a16:creationId xmlns:a16="http://schemas.microsoft.com/office/drawing/2014/main" id="{05715F8A-1F59-CE46-B608-7383FA2A4E5D}"/>
              </a:ext>
            </a:extLst>
          </p:cNvPr>
          <p:cNvCxnSpPr>
            <a:cxnSpLocks/>
          </p:cNvCxnSpPr>
          <p:nvPr/>
        </p:nvCxnSpPr>
        <p:spPr>
          <a:xfrm>
            <a:off x="0" y="619760"/>
            <a:ext cx="2763520" cy="0"/>
          </a:xfrm>
          <a:prstGeom prst="line">
            <a:avLst/>
          </a:prstGeom>
          <a:ln>
            <a:solidFill>
              <a:schemeClr val="bg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5939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1FF859B-6A7D-344C-9B8A-52A425D33690}"/>
              </a:ext>
            </a:extLst>
          </p:cNvPr>
          <p:cNvSpPr/>
          <p:nvPr/>
        </p:nvSpPr>
        <p:spPr>
          <a:xfrm>
            <a:off x="0" y="1097625"/>
            <a:ext cx="9144000" cy="4045875"/>
          </a:xfrm>
          <a:prstGeom prst="rect">
            <a:avLst/>
          </a:prstGeom>
          <a:solidFill>
            <a:srgbClr val="1C72FB"/>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Slide Number Placeholder 3">
            <a:extLst>
              <a:ext uri="{FF2B5EF4-FFF2-40B4-BE49-F238E27FC236}">
                <a16:creationId xmlns:a16="http://schemas.microsoft.com/office/drawing/2014/main" id="{F22E3727-AC86-D944-AEA2-7A08A8B28143}"/>
              </a:ext>
            </a:extLst>
          </p:cNvPr>
          <p:cNvSpPr>
            <a:spLocks noGrp="1"/>
          </p:cNvSpPr>
          <p:nvPr>
            <p:ph type="sldNum" sz="quarter" idx="12"/>
          </p:nvPr>
        </p:nvSpPr>
        <p:spPr/>
        <p:txBody>
          <a:bodyPr/>
          <a:lstStyle/>
          <a:p>
            <a:fld id="{ED187111-942E-A842-BD90-2494608886BD}" type="slidenum">
              <a:rPr lang="en-US" smtClean="0"/>
              <a:t>4</a:t>
            </a:fld>
            <a:endParaRPr lang="en-US"/>
          </a:p>
        </p:txBody>
      </p:sp>
      <p:sp>
        <p:nvSpPr>
          <p:cNvPr id="5" name="Rectangle 4">
            <a:extLst>
              <a:ext uri="{FF2B5EF4-FFF2-40B4-BE49-F238E27FC236}">
                <a16:creationId xmlns:a16="http://schemas.microsoft.com/office/drawing/2014/main" id="{9A16BFCF-10E6-4D47-B236-4EF7AF325DD9}"/>
              </a:ext>
            </a:extLst>
          </p:cNvPr>
          <p:cNvSpPr/>
          <p:nvPr/>
        </p:nvSpPr>
        <p:spPr>
          <a:xfrm>
            <a:off x="0" y="0"/>
            <a:ext cx="9144000" cy="1078165"/>
          </a:xfrm>
          <a:prstGeom prst="rect">
            <a:avLst/>
          </a:prstGeom>
          <a:solidFill>
            <a:schemeClr val="bg2"/>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chemeClr val="tx2"/>
              </a:solidFill>
              <a:effectLst/>
              <a:uLnTx/>
              <a:uFillTx/>
              <a:latin typeface="Arial"/>
              <a:ea typeface="+mn-ea"/>
              <a:cs typeface="Arial"/>
            </a:endParaRPr>
          </a:p>
        </p:txBody>
      </p:sp>
      <p:sp>
        <p:nvSpPr>
          <p:cNvPr id="6" name="Rectangle 5">
            <a:extLst>
              <a:ext uri="{FF2B5EF4-FFF2-40B4-BE49-F238E27FC236}">
                <a16:creationId xmlns:a16="http://schemas.microsoft.com/office/drawing/2014/main" id="{0785D61B-5060-D949-8E7A-ABC78B32D673}"/>
              </a:ext>
            </a:extLst>
          </p:cNvPr>
          <p:cNvSpPr/>
          <p:nvPr/>
        </p:nvSpPr>
        <p:spPr>
          <a:xfrm>
            <a:off x="304799" y="1381425"/>
            <a:ext cx="3276599" cy="738664"/>
          </a:xfrm>
          <a:prstGeom prst="rect">
            <a:avLst/>
          </a:prstGeom>
        </p:spPr>
        <p:txBody>
          <a:bodyPr wrap="square" lIns="0" tIns="0" rIns="0" bIns="0">
            <a:spAutoFit/>
          </a:bodyPr>
          <a:lstStyle/>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1"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Scalable solution</a:t>
            </a:r>
            <a:endPar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endParaRPr>
          </a:p>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An enterprise can go from a single user to supporting millions of conversations across its organisation with a single solution.</a:t>
            </a:r>
          </a:p>
        </p:txBody>
      </p:sp>
      <p:sp>
        <p:nvSpPr>
          <p:cNvPr id="7" name="Rectangle 6">
            <a:extLst>
              <a:ext uri="{FF2B5EF4-FFF2-40B4-BE49-F238E27FC236}">
                <a16:creationId xmlns:a16="http://schemas.microsoft.com/office/drawing/2014/main" id="{EC124E57-4FFD-0C4F-807A-08C0E1D63D01}"/>
              </a:ext>
            </a:extLst>
          </p:cNvPr>
          <p:cNvSpPr/>
          <p:nvPr/>
        </p:nvSpPr>
        <p:spPr>
          <a:xfrm>
            <a:off x="304799" y="3933450"/>
            <a:ext cx="3756561" cy="738664"/>
          </a:xfrm>
          <a:prstGeom prst="rect">
            <a:avLst/>
          </a:prstGeom>
        </p:spPr>
        <p:txBody>
          <a:bodyPr wrap="square" lIns="0" tIns="0" rIns="0" bIns="0">
            <a:spAutoFit/>
          </a:bodyPr>
          <a:lstStyle/>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1"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Data Control</a:t>
            </a:r>
          </a:p>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Clients maintain control and ownership of their data. </a:t>
            </a:r>
            <a:b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br>
            <a:r>
              <a:rPr kumimoji="0" lang="en-US" sz="1200" b="0" i="0" u="none" strike="noStrike" kern="1200" cap="none" spc="0" normalizeH="0" baseline="0" noProof="0" dirty="0">
                <a:ln>
                  <a:noFill/>
                </a:ln>
                <a:solidFill>
                  <a:schemeClr val="bg1"/>
                </a:solidFill>
                <a:effectLst/>
                <a:uLnTx/>
                <a:uFillTx/>
                <a:latin typeface="IBM Plex Sans"/>
              </a:rPr>
              <a:t>IBM will not share unique insights derived from clients </a:t>
            </a:r>
            <a:br>
              <a:rPr kumimoji="0" lang="en-US" sz="1200" b="0" i="0" u="none" strike="noStrike" kern="1200" cap="none" spc="0" normalizeH="0" baseline="0" noProof="0" dirty="0">
                <a:ln>
                  <a:noFill/>
                </a:ln>
                <a:solidFill>
                  <a:schemeClr val="bg1"/>
                </a:solidFill>
                <a:effectLst/>
                <a:uLnTx/>
                <a:uFillTx/>
                <a:latin typeface="IBM Plex Sans"/>
              </a:rPr>
            </a:br>
            <a:r>
              <a:rPr kumimoji="0" lang="en-US" sz="1200" b="0" i="0" u="none" strike="noStrike" kern="1200" cap="none" spc="0" normalizeH="0" baseline="0" noProof="0" dirty="0">
                <a:ln>
                  <a:noFill/>
                </a:ln>
                <a:solidFill>
                  <a:schemeClr val="bg1"/>
                </a:solidFill>
                <a:effectLst/>
                <a:uLnTx/>
                <a:uFillTx/>
                <a:latin typeface="IBM Plex Sans"/>
              </a:rPr>
              <a:t>data without client’s agreement. </a:t>
            </a:r>
            <a:endPar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CDBFC3C1-4823-914C-9655-08F148C7861E}"/>
              </a:ext>
            </a:extLst>
          </p:cNvPr>
          <p:cNvSpPr/>
          <p:nvPr/>
        </p:nvSpPr>
        <p:spPr>
          <a:xfrm>
            <a:off x="4854091" y="1381425"/>
            <a:ext cx="3680360" cy="923330"/>
          </a:xfrm>
          <a:prstGeom prst="rect">
            <a:avLst/>
          </a:prstGeom>
        </p:spPr>
        <p:txBody>
          <a:bodyPr wrap="square" lIns="0" tIns="0" rIns="0" bIns="0">
            <a:spAutoFit/>
          </a:bodyPr>
          <a:lstStyle/>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1"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Simplified tooling </a:t>
            </a:r>
          </a:p>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Allows collaboration between business users and developers to build out conversational solutions and advanced dialog flows, without needing to be an expert in Machine Learning. </a:t>
            </a:r>
          </a:p>
        </p:txBody>
      </p:sp>
      <p:sp>
        <p:nvSpPr>
          <p:cNvPr id="9" name="Rectangle 8">
            <a:extLst>
              <a:ext uri="{FF2B5EF4-FFF2-40B4-BE49-F238E27FC236}">
                <a16:creationId xmlns:a16="http://schemas.microsoft.com/office/drawing/2014/main" id="{5A4CA2EA-9962-BE42-B78F-8C9A7F230BD5}"/>
              </a:ext>
            </a:extLst>
          </p:cNvPr>
          <p:cNvSpPr/>
          <p:nvPr/>
        </p:nvSpPr>
        <p:spPr>
          <a:xfrm>
            <a:off x="4854091" y="2706860"/>
            <a:ext cx="3200400" cy="369332"/>
          </a:xfrm>
          <a:prstGeom prst="rect">
            <a:avLst/>
          </a:prstGeom>
        </p:spPr>
        <p:txBody>
          <a:bodyPr wrap="square" lIns="0" tIns="0" rIns="0" bIns="0">
            <a:spAutoFit/>
          </a:bodyPr>
          <a:lstStyle/>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1"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Deep industry expertise and partnerships </a:t>
            </a:r>
            <a:endPar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endParaRPr>
          </a:p>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e.g., health, banking, automotive, retail</a:t>
            </a:r>
          </a:p>
        </p:txBody>
      </p:sp>
      <p:sp>
        <p:nvSpPr>
          <p:cNvPr id="10" name="Rectangle 9">
            <a:extLst>
              <a:ext uri="{FF2B5EF4-FFF2-40B4-BE49-F238E27FC236}">
                <a16:creationId xmlns:a16="http://schemas.microsoft.com/office/drawing/2014/main" id="{C8A5EBA9-7BD6-1D47-AC50-7F72A8BB1D88}"/>
              </a:ext>
            </a:extLst>
          </p:cNvPr>
          <p:cNvSpPr/>
          <p:nvPr/>
        </p:nvSpPr>
        <p:spPr>
          <a:xfrm>
            <a:off x="304800" y="2700635"/>
            <a:ext cx="3424052" cy="738664"/>
          </a:xfrm>
          <a:prstGeom prst="rect">
            <a:avLst/>
          </a:prstGeom>
        </p:spPr>
        <p:txBody>
          <a:bodyPr wrap="square" lIns="0" tIns="0" rIns="0" bIns="0">
            <a:spAutoFit/>
          </a:bodyPr>
          <a:lstStyle/>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1"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Security</a:t>
            </a:r>
          </a:p>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Provide enterprise-grade security and support, such as data isolation, end to end encryption, and support for non-regulated PII data.</a:t>
            </a:r>
          </a:p>
        </p:txBody>
      </p:sp>
      <p:cxnSp>
        <p:nvCxnSpPr>
          <p:cNvPr id="11" name="Straight Connector 10">
            <a:extLst>
              <a:ext uri="{FF2B5EF4-FFF2-40B4-BE49-F238E27FC236}">
                <a16:creationId xmlns:a16="http://schemas.microsoft.com/office/drawing/2014/main" id="{965002B1-2A70-854A-94EA-68BD3CF8946A}"/>
              </a:ext>
            </a:extLst>
          </p:cNvPr>
          <p:cNvCxnSpPr>
            <a:cxnSpLocks/>
          </p:cNvCxnSpPr>
          <p:nvPr/>
        </p:nvCxnSpPr>
        <p:spPr>
          <a:xfrm>
            <a:off x="304800" y="2492728"/>
            <a:ext cx="3276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3B08AE0-E0F0-984D-AD40-D731911A5DD0}"/>
              </a:ext>
            </a:extLst>
          </p:cNvPr>
          <p:cNvCxnSpPr/>
          <p:nvPr/>
        </p:nvCxnSpPr>
        <p:spPr>
          <a:xfrm>
            <a:off x="304800" y="3629144"/>
            <a:ext cx="3276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DBDE97E-BD26-6949-9554-70AD6CB85C67}"/>
              </a:ext>
            </a:extLst>
          </p:cNvPr>
          <p:cNvCxnSpPr>
            <a:cxnSpLocks/>
          </p:cNvCxnSpPr>
          <p:nvPr/>
        </p:nvCxnSpPr>
        <p:spPr>
          <a:xfrm>
            <a:off x="4854091" y="2492728"/>
            <a:ext cx="3352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A766098F-C6DF-B140-AC43-82B17E89A98F}"/>
              </a:ext>
            </a:extLst>
          </p:cNvPr>
          <p:cNvSpPr txBox="1">
            <a:spLocks/>
          </p:cNvSpPr>
          <p:nvPr/>
        </p:nvSpPr>
        <p:spPr bwMode="auto">
          <a:xfrm>
            <a:off x="226543" y="292860"/>
            <a:ext cx="5738829"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defTabSz="812800">
              <a:defRPr>
                <a:solidFill>
                  <a:schemeClr val="tx1"/>
                </a:solidFill>
                <a:latin typeface="Calibri" charset="0"/>
                <a:ea typeface="ＭＳ Ｐゴシック" charset="-128"/>
              </a:defRPr>
            </a:lvl1pPr>
            <a:lvl2pPr marL="742950" indent="-285750" defTabSz="812800">
              <a:defRPr>
                <a:solidFill>
                  <a:schemeClr val="tx1"/>
                </a:solidFill>
                <a:latin typeface="Calibri" charset="0"/>
                <a:ea typeface="ＭＳ Ｐゴシック" charset="-128"/>
              </a:defRPr>
            </a:lvl2pPr>
            <a:lvl3pPr marL="1143000" indent="-228600" defTabSz="812800">
              <a:defRPr>
                <a:solidFill>
                  <a:schemeClr val="tx1"/>
                </a:solidFill>
                <a:latin typeface="Calibri" charset="0"/>
                <a:ea typeface="ＭＳ Ｐゴシック" charset="-128"/>
              </a:defRPr>
            </a:lvl3pPr>
            <a:lvl4pPr marL="1600200" indent="-228600" defTabSz="812800">
              <a:defRPr>
                <a:solidFill>
                  <a:schemeClr val="tx1"/>
                </a:solidFill>
                <a:latin typeface="Calibri" charset="0"/>
                <a:ea typeface="ＭＳ Ｐゴシック" charset="-128"/>
              </a:defRPr>
            </a:lvl4pPr>
            <a:lvl5pPr marL="2057400" indent="-228600" defTabSz="812800">
              <a:defRPr>
                <a:solidFill>
                  <a:schemeClr val="tx1"/>
                </a:solidFill>
                <a:latin typeface="Calibri" charset="0"/>
                <a:ea typeface="ＭＳ Ｐゴシック" charset="-128"/>
              </a:defRPr>
            </a:lvl5pPr>
            <a:lvl6pPr marL="2514600" indent="-228600" defTabSz="812800" fontAlgn="base">
              <a:spcBef>
                <a:spcPct val="0"/>
              </a:spcBef>
              <a:spcAft>
                <a:spcPct val="0"/>
              </a:spcAft>
              <a:defRPr>
                <a:solidFill>
                  <a:schemeClr val="tx1"/>
                </a:solidFill>
                <a:latin typeface="Calibri" charset="0"/>
                <a:ea typeface="ＭＳ Ｐゴシック" charset="-128"/>
              </a:defRPr>
            </a:lvl6pPr>
            <a:lvl7pPr marL="2971800" indent="-228600" defTabSz="812800" fontAlgn="base">
              <a:spcBef>
                <a:spcPct val="0"/>
              </a:spcBef>
              <a:spcAft>
                <a:spcPct val="0"/>
              </a:spcAft>
              <a:defRPr>
                <a:solidFill>
                  <a:schemeClr val="tx1"/>
                </a:solidFill>
                <a:latin typeface="Calibri" charset="0"/>
                <a:ea typeface="ＭＳ Ｐゴシック" charset="-128"/>
              </a:defRPr>
            </a:lvl7pPr>
            <a:lvl8pPr marL="3429000" indent="-228600" defTabSz="812800" fontAlgn="base">
              <a:spcBef>
                <a:spcPct val="0"/>
              </a:spcBef>
              <a:spcAft>
                <a:spcPct val="0"/>
              </a:spcAft>
              <a:defRPr>
                <a:solidFill>
                  <a:schemeClr val="tx1"/>
                </a:solidFill>
                <a:latin typeface="Calibri" charset="0"/>
                <a:ea typeface="ＭＳ Ｐゴシック" charset="-128"/>
              </a:defRPr>
            </a:lvl8pPr>
            <a:lvl9pPr marL="3886200" indent="-228600" defTabSz="812800" fontAlgn="base">
              <a:spcBef>
                <a:spcPct val="0"/>
              </a:spcBef>
              <a:spcAft>
                <a:spcPct val="0"/>
              </a:spcAft>
              <a:defRPr>
                <a:solidFill>
                  <a:schemeClr val="tx1"/>
                </a:solidFill>
                <a:latin typeface="Calibri" charset="0"/>
                <a:ea typeface="ＭＳ Ｐゴシック" charset="-128"/>
              </a:defRPr>
            </a:lvl9pPr>
          </a:lstStyle>
          <a:p>
            <a:pPr marL="0" marR="0" lvl="0" indent="0" algn="l" defTabSz="8128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IBM Plex Sans" charset="0"/>
                <a:ea typeface="IBM Plex Sans" charset="0"/>
                <a:cs typeface="IBM Plex Sans" charset="0"/>
              </a:rPr>
              <a:t>Why IBM Watson Assistant?</a:t>
            </a:r>
          </a:p>
        </p:txBody>
      </p:sp>
      <p:sp>
        <p:nvSpPr>
          <p:cNvPr id="15" name="Rectangle 14">
            <a:extLst>
              <a:ext uri="{FF2B5EF4-FFF2-40B4-BE49-F238E27FC236}">
                <a16:creationId xmlns:a16="http://schemas.microsoft.com/office/drawing/2014/main" id="{D2581F90-03C8-9A43-A14D-E0BC77E22BB2}"/>
              </a:ext>
            </a:extLst>
          </p:cNvPr>
          <p:cNvSpPr/>
          <p:nvPr/>
        </p:nvSpPr>
        <p:spPr>
          <a:xfrm>
            <a:off x="4854091" y="3933450"/>
            <a:ext cx="3756561" cy="738664"/>
          </a:xfrm>
          <a:prstGeom prst="rect">
            <a:avLst/>
          </a:prstGeom>
        </p:spPr>
        <p:txBody>
          <a:bodyPr wrap="square" lIns="0" tIns="0" rIns="0" bIns="0">
            <a:spAutoFit/>
          </a:bodyPr>
          <a:lstStyle/>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1"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IBM Cloud Private: On-premises plan</a:t>
            </a:r>
          </a:p>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One of the only vendors in the market that allows you to deploy and run a virtual assistant on your own infrastructure, behind your firewall. </a:t>
            </a:r>
          </a:p>
        </p:txBody>
      </p:sp>
      <p:cxnSp>
        <p:nvCxnSpPr>
          <p:cNvPr id="16" name="Straight Connector 15">
            <a:extLst>
              <a:ext uri="{FF2B5EF4-FFF2-40B4-BE49-F238E27FC236}">
                <a16:creationId xmlns:a16="http://schemas.microsoft.com/office/drawing/2014/main" id="{BD2D9A63-D762-8647-AC46-CE847D55F749}"/>
              </a:ext>
            </a:extLst>
          </p:cNvPr>
          <p:cNvCxnSpPr/>
          <p:nvPr/>
        </p:nvCxnSpPr>
        <p:spPr>
          <a:xfrm>
            <a:off x="4854092" y="3629144"/>
            <a:ext cx="3276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894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96389" y="175664"/>
            <a:ext cx="8526335" cy="590931"/>
          </a:xfrm>
          <a:prstGeom prst="rect">
            <a:avLst/>
          </a:prstGeom>
        </p:spPr>
        <p:txBody>
          <a:bodyPr wrap="square">
            <a:spAutoFit/>
          </a:bodyPr>
          <a:lstStyle/>
          <a:p>
            <a:pPr algn="ctr"/>
            <a:r>
              <a:rPr lang="en-US" sz="3600" b="1" dirty="0">
                <a:solidFill>
                  <a:schemeClr val="tx2"/>
                </a:solidFill>
                <a:latin typeface="IBM Plex Sans" panose="020B0503050203000203" pitchFamily="34" charset="77"/>
                <a:ea typeface="Helvetica Neue" charset="0"/>
                <a:cs typeface="Helvetica Neue" charset="0"/>
              </a:rPr>
              <a:t>Workshop Objective</a:t>
            </a:r>
            <a:endParaRPr lang="en-US" sz="3600" dirty="0">
              <a:solidFill>
                <a:schemeClr val="tx2"/>
              </a:solidFill>
              <a:latin typeface="IBM Plex Sans" panose="020B0503050203000203" pitchFamily="34" charset="77"/>
            </a:endParaRPr>
          </a:p>
        </p:txBody>
      </p:sp>
      <p:sp>
        <p:nvSpPr>
          <p:cNvPr id="10" name="TextBox 9"/>
          <p:cNvSpPr txBox="1"/>
          <p:nvPr/>
        </p:nvSpPr>
        <p:spPr>
          <a:xfrm>
            <a:off x="650614" y="1256029"/>
            <a:ext cx="7489699" cy="1938992"/>
          </a:xfrm>
          <a:prstGeom prst="rect">
            <a:avLst/>
          </a:prstGeom>
          <a:noFill/>
        </p:spPr>
        <p:txBody>
          <a:bodyPr wrap="square" rtlCol="0">
            <a:spAutoFit/>
          </a:bodyPr>
          <a:lstStyle/>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400" dirty="0">
                <a:latin typeface="IBM Plex Sans" panose="020B0503050203000203" pitchFamily="34" charset="77"/>
              </a:rPr>
              <a:t>Create a </a:t>
            </a:r>
            <a:r>
              <a:rPr lang="en-US" sz="2400" b="1" dirty="0">
                <a:latin typeface="IBM Plex Sans" panose="020B0503050203000203" pitchFamily="34" charset="77"/>
              </a:rPr>
              <a:t>basic chatbot </a:t>
            </a:r>
            <a:r>
              <a:rPr lang="en-US" sz="2400" dirty="0">
                <a:latin typeface="IBM Plex Sans" panose="020B0503050203000203" pitchFamily="34" charset="77"/>
              </a:rPr>
              <a:t>to help guide you when buying a new mobile phone / contract</a:t>
            </a:r>
          </a:p>
          <a:p>
            <a:pPr lvl="1" defTabSz="914400" eaLnBrk="1" fontAlgn="auto" hangingPunct="1">
              <a:lnSpc>
                <a:spcPct val="100000"/>
              </a:lnSpc>
              <a:spcBef>
                <a:spcPts val="0"/>
              </a:spcBef>
              <a:spcAft>
                <a:spcPts val="0"/>
              </a:spcAft>
              <a:buClrTx/>
              <a:buSzTx/>
              <a:defRPr/>
            </a:pPr>
            <a:endParaRPr lang="en-US" sz="2400" dirty="0">
              <a:latin typeface="IBM Plex Sans" panose="020B0503050203000203" pitchFamily="34" charset="77"/>
            </a:endParaRPr>
          </a:p>
          <a:p>
            <a:pPr marL="800100" lvl="1"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400" i="1" dirty="0">
                <a:latin typeface="IBM Plex Sans" panose="020B0503050203000203" pitchFamily="34" charset="77"/>
              </a:rPr>
              <a:t>IBM Cloud</a:t>
            </a:r>
          </a:p>
          <a:p>
            <a:pPr marL="800100" lvl="1"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400" i="1" dirty="0">
                <a:latin typeface="IBM Plex Sans" panose="020B0503050203000203" pitchFamily="34" charset="77"/>
              </a:rPr>
              <a:t>Watson Assistant</a:t>
            </a:r>
          </a:p>
        </p:txBody>
      </p:sp>
      <p:pic>
        <p:nvPicPr>
          <p:cNvPr id="14" name="Picture 13">
            <a:extLst>
              <a:ext uri="{FF2B5EF4-FFF2-40B4-BE49-F238E27FC236}">
                <a16:creationId xmlns:a16="http://schemas.microsoft.com/office/drawing/2014/main" id="{350151E7-921B-3949-904D-2AF3A7678E82}"/>
              </a:ext>
            </a:extLst>
          </p:cNvPr>
          <p:cNvPicPr>
            <a:picLocks noChangeAspect="1"/>
          </p:cNvPicPr>
          <p:nvPr/>
        </p:nvPicPr>
        <p:blipFill>
          <a:blip r:embed="rId3"/>
          <a:stretch>
            <a:fillRect/>
          </a:stretch>
        </p:blipFill>
        <p:spPr>
          <a:xfrm>
            <a:off x="5441348" y="2225525"/>
            <a:ext cx="3547195" cy="2487876"/>
          </a:xfrm>
          <a:prstGeom prst="rect">
            <a:avLst/>
          </a:prstGeom>
        </p:spPr>
      </p:pic>
    </p:spTree>
    <p:extLst>
      <p:ext uri="{BB962C8B-B14F-4D97-AF65-F5344CB8AC3E}">
        <p14:creationId xmlns:p14="http://schemas.microsoft.com/office/powerpoint/2010/main" val="1193853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308746" y="201935"/>
            <a:ext cx="8526335" cy="590931"/>
          </a:xfrm>
          <a:prstGeom prst="rect">
            <a:avLst/>
          </a:prstGeom>
        </p:spPr>
        <p:txBody>
          <a:bodyPr wrap="square">
            <a:spAutoFit/>
          </a:bodyPr>
          <a:lstStyle/>
          <a:p>
            <a:pPr algn="r"/>
            <a:r>
              <a:rPr lang="en-US" sz="3600" b="1" dirty="0">
                <a:solidFill>
                  <a:schemeClr val="tx2"/>
                </a:solidFill>
                <a:latin typeface="IBM Plex Sans" panose="020B0503050203000203" pitchFamily="34" charset="77"/>
                <a:ea typeface="Helvetica Neue" charset="0"/>
                <a:cs typeface="Helvetica Neue" charset="0"/>
              </a:rPr>
              <a:t>Your Chatbot!</a:t>
            </a:r>
            <a:endParaRPr lang="en-US" sz="3600" dirty="0">
              <a:solidFill>
                <a:schemeClr val="tx2"/>
              </a:solidFill>
              <a:latin typeface="IBM Plex Sans" panose="020B0503050203000203" pitchFamily="34" charset="77"/>
            </a:endParaRPr>
          </a:p>
        </p:txBody>
      </p:sp>
      <p:sp>
        <p:nvSpPr>
          <p:cNvPr id="11" name="TextBox 10">
            <a:extLst>
              <a:ext uri="{FF2B5EF4-FFF2-40B4-BE49-F238E27FC236}">
                <a16:creationId xmlns:a16="http://schemas.microsoft.com/office/drawing/2014/main" id="{D033D98B-9A2F-E64E-9C37-2F1C82F260A2}"/>
              </a:ext>
            </a:extLst>
          </p:cNvPr>
          <p:cNvSpPr txBox="1"/>
          <p:nvPr/>
        </p:nvSpPr>
        <p:spPr>
          <a:xfrm>
            <a:off x="5469693" y="1548581"/>
            <a:ext cx="1763624" cy="369332"/>
          </a:xfrm>
          <a:prstGeom prst="rect">
            <a:avLst/>
          </a:prstGeom>
          <a:noFill/>
        </p:spPr>
        <p:txBody>
          <a:bodyPr wrap="none" rtlCol="0">
            <a:spAutoFit/>
          </a:bodyPr>
          <a:lstStyle/>
          <a:p>
            <a:r>
              <a:rPr lang="en-GB" dirty="0"/>
              <a:t>1 – greet user</a:t>
            </a:r>
          </a:p>
        </p:txBody>
      </p:sp>
      <p:pic>
        <p:nvPicPr>
          <p:cNvPr id="13" name="Picture 12" descr="A screenshot of a cell phone&#10;&#10;Description automatically generated">
            <a:extLst>
              <a:ext uri="{FF2B5EF4-FFF2-40B4-BE49-F238E27FC236}">
                <a16:creationId xmlns:a16="http://schemas.microsoft.com/office/drawing/2014/main" id="{F726B1FA-776B-E744-8CC2-E82FE6839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17" y="69272"/>
            <a:ext cx="3784600" cy="4813300"/>
          </a:xfrm>
          <a:prstGeom prst="rect">
            <a:avLst/>
          </a:prstGeom>
        </p:spPr>
      </p:pic>
      <p:cxnSp>
        <p:nvCxnSpPr>
          <p:cNvPr id="15" name="Straight Arrow Connector 14">
            <a:extLst>
              <a:ext uri="{FF2B5EF4-FFF2-40B4-BE49-F238E27FC236}">
                <a16:creationId xmlns:a16="http://schemas.microsoft.com/office/drawing/2014/main" id="{0955F5CD-F9B7-D14D-875A-37098BDAD1A1}"/>
              </a:ext>
            </a:extLst>
          </p:cNvPr>
          <p:cNvCxnSpPr>
            <a:cxnSpLocks/>
            <a:stCxn id="11" idx="1"/>
          </p:cNvCxnSpPr>
          <p:nvPr/>
        </p:nvCxnSpPr>
        <p:spPr bwMode="auto">
          <a:xfrm flipH="1">
            <a:off x="3392129" y="1733247"/>
            <a:ext cx="2077564" cy="0"/>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07346A35-8E51-0743-9675-CB7022E5ACCB}"/>
              </a:ext>
            </a:extLst>
          </p:cNvPr>
          <p:cNvSpPr txBox="1"/>
          <p:nvPr/>
        </p:nvSpPr>
        <p:spPr>
          <a:xfrm>
            <a:off x="5469693" y="3307909"/>
            <a:ext cx="2961067" cy="369332"/>
          </a:xfrm>
          <a:prstGeom prst="rect">
            <a:avLst/>
          </a:prstGeom>
          <a:noFill/>
        </p:spPr>
        <p:txBody>
          <a:bodyPr wrap="none" rtlCol="0">
            <a:spAutoFit/>
          </a:bodyPr>
          <a:lstStyle/>
          <a:p>
            <a:r>
              <a:rPr lang="en-GB" dirty="0"/>
              <a:t>2 – check for valid name</a:t>
            </a:r>
          </a:p>
        </p:txBody>
      </p:sp>
      <p:cxnSp>
        <p:nvCxnSpPr>
          <p:cNvPr id="19" name="Straight Arrow Connector 18">
            <a:extLst>
              <a:ext uri="{FF2B5EF4-FFF2-40B4-BE49-F238E27FC236}">
                <a16:creationId xmlns:a16="http://schemas.microsoft.com/office/drawing/2014/main" id="{24020C4C-1592-F948-B6E6-8D5606C8C762}"/>
              </a:ext>
            </a:extLst>
          </p:cNvPr>
          <p:cNvCxnSpPr>
            <a:cxnSpLocks/>
            <a:stCxn id="18" idx="1"/>
          </p:cNvCxnSpPr>
          <p:nvPr/>
        </p:nvCxnSpPr>
        <p:spPr bwMode="auto">
          <a:xfrm flipH="1">
            <a:off x="3392129" y="3492575"/>
            <a:ext cx="2077564" cy="0"/>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396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righ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500"/>
                                        <p:tgtEl>
                                          <p:spTgt spid="18"/>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right)">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7C7B30A6-0DA3-6344-9C88-8FA00D3A1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69" y="497400"/>
            <a:ext cx="3771900" cy="3987800"/>
          </a:xfrm>
          <a:prstGeom prst="rect">
            <a:avLst/>
          </a:prstGeom>
        </p:spPr>
      </p:pic>
      <p:sp>
        <p:nvSpPr>
          <p:cNvPr id="37" name="Rectangle 36"/>
          <p:cNvSpPr/>
          <p:nvPr/>
        </p:nvSpPr>
        <p:spPr>
          <a:xfrm>
            <a:off x="308746" y="201935"/>
            <a:ext cx="8526335" cy="590931"/>
          </a:xfrm>
          <a:prstGeom prst="rect">
            <a:avLst/>
          </a:prstGeom>
        </p:spPr>
        <p:txBody>
          <a:bodyPr wrap="square">
            <a:spAutoFit/>
          </a:bodyPr>
          <a:lstStyle/>
          <a:p>
            <a:pPr algn="r"/>
            <a:r>
              <a:rPr lang="en-US" sz="3600" b="1" dirty="0">
                <a:solidFill>
                  <a:schemeClr val="tx2"/>
                </a:solidFill>
                <a:latin typeface="IBM Plex Sans" panose="020B0503050203000203" pitchFamily="34" charset="77"/>
                <a:ea typeface="Helvetica Neue" charset="0"/>
                <a:cs typeface="Helvetica Neue" charset="0"/>
              </a:rPr>
              <a:t>Your Chatbot!</a:t>
            </a:r>
            <a:endParaRPr lang="en-US" sz="3600" dirty="0">
              <a:solidFill>
                <a:schemeClr val="tx2"/>
              </a:solidFill>
              <a:latin typeface="IBM Plex Sans" panose="020B0503050203000203" pitchFamily="34" charset="77"/>
            </a:endParaRPr>
          </a:p>
        </p:txBody>
      </p:sp>
      <p:sp>
        <p:nvSpPr>
          <p:cNvPr id="11" name="TextBox 10">
            <a:extLst>
              <a:ext uri="{FF2B5EF4-FFF2-40B4-BE49-F238E27FC236}">
                <a16:creationId xmlns:a16="http://schemas.microsoft.com/office/drawing/2014/main" id="{D033D98B-9A2F-E64E-9C37-2F1C82F260A2}"/>
              </a:ext>
            </a:extLst>
          </p:cNvPr>
          <p:cNvSpPr txBox="1"/>
          <p:nvPr/>
        </p:nvSpPr>
        <p:spPr>
          <a:xfrm>
            <a:off x="5232650" y="1271632"/>
            <a:ext cx="3701654" cy="369332"/>
          </a:xfrm>
          <a:prstGeom prst="rect">
            <a:avLst/>
          </a:prstGeom>
          <a:noFill/>
        </p:spPr>
        <p:txBody>
          <a:bodyPr wrap="none" rtlCol="0">
            <a:spAutoFit/>
          </a:bodyPr>
          <a:lstStyle/>
          <a:p>
            <a:r>
              <a:rPr lang="en-GB" dirty="0"/>
              <a:t>3 – personalise / shorten name</a:t>
            </a:r>
          </a:p>
        </p:txBody>
      </p:sp>
      <p:cxnSp>
        <p:nvCxnSpPr>
          <p:cNvPr id="15" name="Straight Arrow Connector 14">
            <a:extLst>
              <a:ext uri="{FF2B5EF4-FFF2-40B4-BE49-F238E27FC236}">
                <a16:creationId xmlns:a16="http://schemas.microsoft.com/office/drawing/2014/main" id="{0955F5CD-F9B7-D14D-875A-37098BDAD1A1}"/>
              </a:ext>
            </a:extLst>
          </p:cNvPr>
          <p:cNvCxnSpPr>
            <a:cxnSpLocks/>
            <a:stCxn id="11" idx="1"/>
          </p:cNvCxnSpPr>
          <p:nvPr/>
        </p:nvCxnSpPr>
        <p:spPr bwMode="auto">
          <a:xfrm flipH="1" flipV="1">
            <a:off x="3790336" y="967484"/>
            <a:ext cx="1442314" cy="488814"/>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07346A35-8E51-0743-9675-CB7022E5ACCB}"/>
              </a:ext>
            </a:extLst>
          </p:cNvPr>
          <p:cNvSpPr txBox="1"/>
          <p:nvPr/>
        </p:nvSpPr>
        <p:spPr>
          <a:xfrm>
            <a:off x="5558183" y="2532133"/>
            <a:ext cx="3159839" cy="646331"/>
          </a:xfrm>
          <a:prstGeom prst="rect">
            <a:avLst/>
          </a:prstGeom>
          <a:noFill/>
        </p:spPr>
        <p:txBody>
          <a:bodyPr wrap="none" rtlCol="0">
            <a:spAutoFit/>
          </a:bodyPr>
          <a:lstStyle/>
          <a:p>
            <a:r>
              <a:rPr lang="en-GB" dirty="0"/>
              <a:t>4 – understand user intent</a:t>
            </a:r>
          </a:p>
          <a:p>
            <a:r>
              <a:rPr lang="en-GB" dirty="0"/>
              <a:t>(phone recommendation)</a:t>
            </a:r>
          </a:p>
        </p:txBody>
      </p:sp>
      <p:cxnSp>
        <p:nvCxnSpPr>
          <p:cNvPr id="19" name="Straight Arrow Connector 18">
            <a:extLst>
              <a:ext uri="{FF2B5EF4-FFF2-40B4-BE49-F238E27FC236}">
                <a16:creationId xmlns:a16="http://schemas.microsoft.com/office/drawing/2014/main" id="{24020C4C-1592-F948-B6E6-8D5606C8C762}"/>
              </a:ext>
            </a:extLst>
          </p:cNvPr>
          <p:cNvCxnSpPr>
            <a:cxnSpLocks/>
            <a:stCxn id="18" idx="1"/>
          </p:cNvCxnSpPr>
          <p:nvPr/>
        </p:nvCxnSpPr>
        <p:spPr bwMode="auto">
          <a:xfrm flipH="1">
            <a:off x="3333135" y="2855299"/>
            <a:ext cx="2225048" cy="0"/>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DD26ACAD-5751-4F46-82BE-33AEECB111BA}"/>
              </a:ext>
            </a:extLst>
          </p:cNvPr>
          <p:cNvSpPr txBox="1"/>
          <p:nvPr/>
        </p:nvSpPr>
        <p:spPr>
          <a:xfrm>
            <a:off x="5191433" y="3670248"/>
            <a:ext cx="3206327" cy="369332"/>
          </a:xfrm>
          <a:prstGeom prst="rect">
            <a:avLst/>
          </a:prstGeom>
          <a:noFill/>
        </p:spPr>
        <p:txBody>
          <a:bodyPr wrap="none" rtlCol="0">
            <a:spAutoFit/>
          </a:bodyPr>
          <a:lstStyle/>
          <a:p>
            <a:r>
              <a:rPr lang="en-GB" dirty="0"/>
              <a:t>5 – ask qualifying question</a:t>
            </a:r>
          </a:p>
        </p:txBody>
      </p:sp>
      <p:cxnSp>
        <p:nvCxnSpPr>
          <p:cNvPr id="17" name="Straight Arrow Connector 16">
            <a:extLst>
              <a:ext uri="{FF2B5EF4-FFF2-40B4-BE49-F238E27FC236}">
                <a16:creationId xmlns:a16="http://schemas.microsoft.com/office/drawing/2014/main" id="{D2BB2DAB-00DE-FC41-973A-BD2CB9B9A9CB}"/>
              </a:ext>
            </a:extLst>
          </p:cNvPr>
          <p:cNvCxnSpPr>
            <a:cxnSpLocks/>
          </p:cNvCxnSpPr>
          <p:nvPr/>
        </p:nvCxnSpPr>
        <p:spPr bwMode="auto">
          <a:xfrm flipH="1">
            <a:off x="3333135" y="3868690"/>
            <a:ext cx="1858298" cy="170890"/>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9065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righ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500"/>
                                        <p:tgtEl>
                                          <p:spTgt spid="18"/>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righ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right)">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2D46FB19-4E72-9C47-9683-1E212FB7E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109" y="85668"/>
            <a:ext cx="3393332" cy="2371928"/>
          </a:xfrm>
          <a:prstGeom prst="rect">
            <a:avLst/>
          </a:prstGeom>
        </p:spPr>
      </p:pic>
      <p:pic>
        <p:nvPicPr>
          <p:cNvPr id="6" name="Picture 5" descr="A screenshot of a stereo&#10;&#10;Description automatically generated">
            <a:extLst>
              <a:ext uri="{FF2B5EF4-FFF2-40B4-BE49-F238E27FC236}">
                <a16:creationId xmlns:a16="http://schemas.microsoft.com/office/drawing/2014/main" id="{F4B61438-BD92-A84A-B7C0-42DC3C55D4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458" y="2444799"/>
            <a:ext cx="3381983" cy="2496766"/>
          </a:xfrm>
          <a:prstGeom prst="rect">
            <a:avLst/>
          </a:prstGeom>
        </p:spPr>
      </p:pic>
      <p:sp>
        <p:nvSpPr>
          <p:cNvPr id="37" name="Rectangle 36"/>
          <p:cNvSpPr/>
          <p:nvPr/>
        </p:nvSpPr>
        <p:spPr>
          <a:xfrm>
            <a:off x="308746" y="201935"/>
            <a:ext cx="8526335" cy="590931"/>
          </a:xfrm>
          <a:prstGeom prst="rect">
            <a:avLst/>
          </a:prstGeom>
        </p:spPr>
        <p:txBody>
          <a:bodyPr wrap="square">
            <a:spAutoFit/>
          </a:bodyPr>
          <a:lstStyle/>
          <a:p>
            <a:pPr algn="r"/>
            <a:r>
              <a:rPr lang="en-US" sz="3600" b="1" dirty="0">
                <a:solidFill>
                  <a:schemeClr val="tx2"/>
                </a:solidFill>
                <a:latin typeface="IBM Plex Sans" panose="020B0503050203000203" pitchFamily="34" charset="77"/>
                <a:ea typeface="Helvetica Neue" charset="0"/>
                <a:cs typeface="Helvetica Neue" charset="0"/>
              </a:rPr>
              <a:t>Your Chatbot!</a:t>
            </a:r>
            <a:endParaRPr lang="en-US" sz="3600" dirty="0">
              <a:solidFill>
                <a:schemeClr val="tx2"/>
              </a:solidFill>
              <a:latin typeface="IBM Plex Sans" panose="020B0503050203000203" pitchFamily="34" charset="77"/>
            </a:endParaRPr>
          </a:p>
        </p:txBody>
      </p:sp>
      <p:sp>
        <p:nvSpPr>
          <p:cNvPr id="11" name="TextBox 10">
            <a:extLst>
              <a:ext uri="{FF2B5EF4-FFF2-40B4-BE49-F238E27FC236}">
                <a16:creationId xmlns:a16="http://schemas.microsoft.com/office/drawing/2014/main" id="{D033D98B-9A2F-E64E-9C37-2F1C82F260A2}"/>
              </a:ext>
            </a:extLst>
          </p:cNvPr>
          <p:cNvSpPr txBox="1"/>
          <p:nvPr/>
        </p:nvSpPr>
        <p:spPr>
          <a:xfrm>
            <a:off x="5232650" y="1271632"/>
            <a:ext cx="3643946" cy="646331"/>
          </a:xfrm>
          <a:prstGeom prst="rect">
            <a:avLst/>
          </a:prstGeom>
          <a:noFill/>
        </p:spPr>
        <p:txBody>
          <a:bodyPr wrap="none" rtlCol="0">
            <a:spAutoFit/>
          </a:bodyPr>
          <a:lstStyle/>
          <a:p>
            <a:r>
              <a:rPr lang="en-GB" dirty="0"/>
              <a:t>6 – understand user sentiment</a:t>
            </a:r>
          </a:p>
          <a:p>
            <a:r>
              <a:rPr lang="en-GB" dirty="0"/>
              <a:t>and recommend alternative</a:t>
            </a:r>
          </a:p>
        </p:txBody>
      </p:sp>
      <p:cxnSp>
        <p:nvCxnSpPr>
          <p:cNvPr id="15" name="Straight Arrow Connector 14">
            <a:extLst>
              <a:ext uri="{FF2B5EF4-FFF2-40B4-BE49-F238E27FC236}">
                <a16:creationId xmlns:a16="http://schemas.microsoft.com/office/drawing/2014/main" id="{0955F5CD-F9B7-D14D-875A-37098BDAD1A1}"/>
              </a:ext>
            </a:extLst>
          </p:cNvPr>
          <p:cNvCxnSpPr>
            <a:cxnSpLocks/>
            <a:stCxn id="11" idx="1"/>
          </p:cNvCxnSpPr>
          <p:nvPr/>
        </p:nvCxnSpPr>
        <p:spPr bwMode="auto">
          <a:xfrm flipH="1">
            <a:off x="3333136" y="1594798"/>
            <a:ext cx="1899514" cy="13016"/>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07346A35-8E51-0743-9675-CB7022E5ACCB}"/>
              </a:ext>
            </a:extLst>
          </p:cNvPr>
          <p:cNvSpPr txBox="1"/>
          <p:nvPr/>
        </p:nvSpPr>
        <p:spPr>
          <a:xfrm>
            <a:off x="5232650" y="3225537"/>
            <a:ext cx="3490058" cy="646331"/>
          </a:xfrm>
          <a:prstGeom prst="rect">
            <a:avLst/>
          </a:prstGeom>
          <a:noFill/>
        </p:spPr>
        <p:txBody>
          <a:bodyPr wrap="none" rtlCol="0">
            <a:spAutoFit/>
          </a:bodyPr>
          <a:lstStyle/>
          <a:p>
            <a:r>
              <a:rPr lang="en-GB" dirty="0"/>
              <a:t>7 – enhance user experience</a:t>
            </a:r>
          </a:p>
          <a:p>
            <a:r>
              <a:rPr lang="en-GB" dirty="0"/>
              <a:t>using images</a:t>
            </a:r>
          </a:p>
        </p:txBody>
      </p:sp>
      <p:cxnSp>
        <p:nvCxnSpPr>
          <p:cNvPr id="19" name="Straight Arrow Connector 18">
            <a:extLst>
              <a:ext uri="{FF2B5EF4-FFF2-40B4-BE49-F238E27FC236}">
                <a16:creationId xmlns:a16="http://schemas.microsoft.com/office/drawing/2014/main" id="{24020C4C-1592-F948-B6E6-8D5606C8C762}"/>
              </a:ext>
            </a:extLst>
          </p:cNvPr>
          <p:cNvCxnSpPr>
            <a:cxnSpLocks/>
            <a:stCxn id="18" idx="1"/>
          </p:cNvCxnSpPr>
          <p:nvPr/>
        </p:nvCxnSpPr>
        <p:spPr bwMode="auto">
          <a:xfrm flipH="1" flipV="1">
            <a:off x="3333136" y="3225537"/>
            <a:ext cx="1899514" cy="323166"/>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6506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righ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500"/>
                                        <p:tgtEl>
                                          <p:spTgt spid="18"/>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right)">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798BFB28-37D4-B047-8E04-018EA4A22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122" y="704850"/>
            <a:ext cx="3835400" cy="3733800"/>
          </a:xfrm>
          <a:prstGeom prst="rect">
            <a:avLst/>
          </a:prstGeom>
        </p:spPr>
      </p:pic>
      <p:sp>
        <p:nvSpPr>
          <p:cNvPr id="37" name="Rectangle 36"/>
          <p:cNvSpPr/>
          <p:nvPr/>
        </p:nvSpPr>
        <p:spPr>
          <a:xfrm>
            <a:off x="308746" y="201935"/>
            <a:ext cx="8526335" cy="590931"/>
          </a:xfrm>
          <a:prstGeom prst="rect">
            <a:avLst/>
          </a:prstGeom>
        </p:spPr>
        <p:txBody>
          <a:bodyPr wrap="square">
            <a:spAutoFit/>
          </a:bodyPr>
          <a:lstStyle/>
          <a:p>
            <a:pPr algn="r"/>
            <a:r>
              <a:rPr lang="en-US" sz="3600" b="1" dirty="0">
                <a:solidFill>
                  <a:schemeClr val="tx2"/>
                </a:solidFill>
                <a:latin typeface="IBM Plex Sans" panose="020B0503050203000203" pitchFamily="34" charset="77"/>
                <a:ea typeface="Helvetica Neue" charset="0"/>
                <a:cs typeface="Helvetica Neue" charset="0"/>
              </a:rPr>
              <a:t>Your Chatbot!</a:t>
            </a:r>
            <a:endParaRPr lang="en-US" sz="3600" dirty="0">
              <a:solidFill>
                <a:schemeClr val="tx2"/>
              </a:solidFill>
              <a:latin typeface="IBM Plex Sans" panose="020B0503050203000203" pitchFamily="34" charset="77"/>
            </a:endParaRPr>
          </a:p>
        </p:txBody>
      </p:sp>
      <p:sp>
        <p:nvSpPr>
          <p:cNvPr id="18" name="TextBox 17">
            <a:extLst>
              <a:ext uri="{FF2B5EF4-FFF2-40B4-BE49-F238E27FC236}">
                <a16:creationId xmlns:a16="http://schemas.microsoft.com/office/drawing/2014/main" id="{07346A35-8E51-0743-9675-CB7022E5ACCB}"/>
              </a:ext>
            </a:extLst>
          </p:cNvPr>
          <p:cNvSpPr txBox="1"/>
          <p:nvPr/>
        </p:nvSpPr>
        <p:spPr>
          <a:xfrm>
            <a:off x="5434156" y="2808408"/>
            <a:ext cx="1963999" cy="369332"/>
          </a:xfrm>
          <a:prstGeom prst="rect">
            <a:avLst/>
          </a:prstGeom>
          <a:noFill/>
        </p:spPr>
        <p:txBody>
          <a:bodyPr wrap="none" rtlCol="0">
            <a:spAutoFit/>
          </a:bodyPr>
          <a:lstStyle/>
          <a:p>
            <a:r>
              <a:rPr lang="en-GB" dirty="0"/>
              <a:t>8 – reuse name</a:t>
            </a:r>
          </a:p>
        </p:txBody>
      </p:sp>
      <p:cxnSp>
        <p:nvCxnSpPr>
          <p:cNvPr id="19" name="Straight Arrow Connector 18">
            <a:extLst>
              <a:ext uri="{FF2B5EF4-FFF2-40B4-BE49-F238E27FC236}">
                <a16:creationId xmlns:a16="http://schemas.microsoft.com/office/drawing/2014/main" id="{24020C4C-1592-F948-B6E6-8D5606C8C762}"/>
              </a:ext>
            </a:extLst>
          </p:cNvPr>
          <p:cNvCxnSpPr>
            <a:cxnSpLocks/>
            <a:stCxn id="18" idx="1"/>
          </p:cNvCxnSpPr>
          <p:nvPr/>
        </p:nvCxnSpPr>
        <p:spPr bwMode="auto">
          <a:xfrm flipH="1">
            <a:off x="3554361" y="2993074"/>
            <a:ext cx="1879795" cy="988991"/>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1813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500"/>
                                        <p:tgtEl>
                                          <p:spTgt spid="1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heme/theme1.xml><?xml version="1.0" encoding="utf-8"?>
<a:theme xmlns:a="http://schemas.openxmlformats.org/drawingml/2006/main" name="10 September 2009">
  <a:themeElements>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 dockstate="right" visibility="0" width="700" row="0">
    <wetp:webextensionref xmlns:r="http://schemas.openxmlformats.org/officeDocument/2006/relationships" r:id="rId2"/>
  </wetp:taskpane>
  <wetp:taskpane dockstate="right" visibility="0" width="700" row="0">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F9D85FEC-6C3C-B949-972F-1A6465A242AD}">
  <we:reference id="wa104178141" version="3.1.0.23" store="en-US" storeType="OMEX"/>
  <we:alternateReferences>
    <we:reference id="WA104178141" version="3.1.0.23" store="WA104178141"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F8B80852-8EB2-BB48-BDA9-BE057711B9E7}">
  <we:reference id="wa104380510" version="1.0.0.3" store="en-US" storeType="OMEX"/>
  <we:alternateReferences>
    <we:reference id="WA104380510" version="1.0.0.3" store="WA104380510"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B6AE73A6-56A3-3A4F-9653-E1EB7C5DC28C}">
  <we:reference id="wa104379997" version="1.0.0.2" store="en-US" storeType="OMEX"/>
  <we:alternateReferences>
    <we:reference id="WA104379997" version="1.0.0.2" store="WA10437999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25982</TotalTime>
  <Words>805</Words>
  <Application>Microsoft Macintosh PowerPoint</Application>
  <PresentationFormat>On-screen Show (16:9)</PresentationFormat>
  <Paragraphs>156</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HelvNeue Light for IBM</vt:lpstr>
      <vt:lpstr>IBM Plex Sans</vt:lpstr>
      <vt:lpstr>Wingdings</vt:lpstr>
      <vt:lpstr>10 September 2009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Presentations: Smart Planet Template</dc:title>
  <dc:creator>krisbiron</dc:creator>
  <cp:lastModifiedBy>Gary Wilson</cp:lastModifiedBy>
  <cp:revision>620</cp:revision>
  <cp:lastPrinted>2017-05-16T10:58:10Z</cp:lastPrinted>
  <dcterms:created xsi:type="dcterms:W3CDTF">2014-12-08T21:55:31Z</dcterms:created>
  <dcterms:modified xsi:type="dcterms:W3CDTF">2019-03-06T11:40:09Z</dcterms:modified>
</cp:coreProperties>
</file>